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5" r:id="rId3"/>
    <p:sldId id="264" r:id="rId4"/>
    <p:sldId id="266" r:id="rId5"/>
    <p:sldId id="267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24.09.2021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498" y="22305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on </a:t>
            </a:r>
            <a:r>
              <a:rPr lang="pl-PL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</a:t>
            </a:r>
            <a: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Subcommittee</a:t>
            </a:r>
            <a:endParaRPr lang="pl-PL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86777" y="0"/>
            <a:ext cx="4231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Intermagnet</a:t>
            </a:r>
            <a:r>
              <a:rPr lang="pl-PL" sz="1200" dirty="0" smtClean="0"/>
              <a:t> Meeting Online, </a:t>
            </a:r>
            <a:r>
              <a:rPr lang="pl-PL" sz="1200" dirty="0" err="1" smtClean="0"/>
              <a:t>September</a:t>
            </a:r>
            <a:r>
              <a:rPr lang="pl-PL" sz="1200" dirty="0" smtClean="0"/>
              <a:t> 27 – </a:t>
            </a:r>
            <a:r>
              <a:rPr lang="pl-PL" sz="1200" dirty="0" err="1" smtClean="0"/>
              <a:t>October</a:t>
            </a:r>
            <a:r>
              <a:rPr lang="pl-PL" sz="1200" dirty="0" smtClean="0"/>
              <a:t> 1, 2021</a:t>
            </a:r>
            <a:endParaRPr lang="pl-PL" sz="1200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47"/>
    </mc:Choice>
    <mc:Fallback>
      <p:transition spd="slow" advTm="29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14829" y="104400"/>
            <a:ext cx="7886700" cy="672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2017, 2018, 2019, 2020 </a:t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mid-September</a:t>
            </a: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pl-PL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9" y="1114408"/>
            <a:ext cx="3542554" cy="23145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588" y="1114409"/>
            <a:ext cx="3542554" cy="231459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9" y="4138313"/>
            <a:ext cx="3542554" cy="231459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588" y="4138314"/>
            <a:ext cx="3542554" cy="231459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073765" y="1961804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DOI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636496" y="1924279"/>
            <a:ext cx="941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 </a:t>
            </a:r>
          </a:p>
          <a:p>
            <a:pPr algn="ctr"/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ublished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DOI</a:t>
            </a:r>
          </a:p>
          <a:p>
            <a:pPr algn="ctr"/>
            <a:r>
              <a:rPr lang="pl-PL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soon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65"/>
    </mc:Choice>
    <mc:Fallback>
      <p:transition spd="slow" advTm="135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142" y="4644"/>
            <a:ext cx="7886700" cy="672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IRDS/DOI p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ublications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1-min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2021 March online Meeting)</a:t>
            </a:r>
            <a:endParaRPr lang="pl-PL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1701" y="758967"/>
            <a:ext cx="825158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ea typeface="MS Mincho"/>
              </a:rPr>
              <a:t>IRDS2016  (1991-2016) DOI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fully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released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after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March 2021 Meeting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ea typeface="MS Mincho"/>
              </a:rPr>
              <a:t>IRDS2017 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(1991-2017) 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DOI </a:t>
            </a:r>
            <a:r>
              <a:rPr lang="pl-PL" sz="1600" dirty="0" err="1" smtClean="0">
                <a:latin typeface="Arial" panose="020B0604020202020204" pitchFamily="34" charset="0"/>
                <a:ea typeface="MS Mincho"/>
              </a:rPr>
              <a:t>fully</a:t>
            </a: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released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after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March 2021 Meeting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 smtClean="0">
                <a:latin typeface="Arial" panose="020B0604020202020204" pitchFamily="34" charset="0"/>
                <a:ea typeface="MS Mincho"/>
              </a:rPr>
              <a:t>IRDS2018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(1991-2018) is very close to </a:t>
            </a:r>
            <a:r>
              <a:rPr lang="en-US" sz="1600" dirty="0" smtClean="0">
                <a:latin typeface="Arial" panose="020B0604020202020204" pitchFamily="34" charset="0"/>
                <a:ea typeface="MS Mincho"/>
              </a:rPr>
              <a:t>completion</a:t>
            </a:r>
            <a:endParaRPr lang="pl-PL" sz="1600" dirty="0" smtClean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lvl="0">
              <a:spcAft>
                <a:spcPts val="0"/>
              </a:spcAft>
            </a:pPr>
            <a:r>
              <a:rPr lang="pl-PL" sz="1600" dirty="0" smtClean="0">
                <a:latin typeface="Arial" panose="020B0604020202020204" pitchFamily="34" charset="0"/>
                <a:ea typeface="MS Mincho"/>
              </a:rPr>
              <a:t>     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Remains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to be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done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final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completion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country/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institute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metadata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files</a:t>
            </a:r>
            <a:endParaRPr lang="pl-PL" sz="1400" dirty="0" smtClean="0">
              <a:latin typeface="Arial" panose="020B0604020202020204" pitchFamily="34" charset="0"/>
              <a:ea typeface="MS Mincho"/>
            </a:endParaRPr>
          </a:p>
          <a:p>
            <a:pPr lvl="0">
              <a:spcAft>
                <a:spcPts val="0"/>
              </a:spcAft>
            </a:pPr>
            <a:r>
              <a:rPr lang="pl-PL" sz="1400" dirty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    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Remark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: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new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country/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institute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maps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have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been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ea typeface="MS Mincho"/>
              </a:rPr>
              <a:t>prepared</a:t>
            </a:r>
            <a:r>
              <a:rPr lang="pl-PL" sz="1400" dirty="0" smtClean="0">
                <a:latin typeface="Arial" panose="020B0604020202020204" pitchFamily="34" charset="0"/>
                <a:ea typeface="MS Mincho"/>
              </a:rPr>
              <a:t> by Achim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4082" t="12686" r="24594" b="42755"/>
          <a:stretch/>
        </p:blipFill>
        <p:spPr>
          <a:xfrm>
            <a:off x="1461241" y="1144702"/>
            <a:ext cx="4939553" cy="15805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/>
          <a:srcRect l="23739" t="12485" r="24769" b="43833"/>
          <a:stretch/>
        </p:blipFill>
        <p:spPr>
          <a:xfrm>
            <a:off x="1461244" y="3415520"/>
            <a:ext cx="4939553" cy="159574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95247" y="1631574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1991-2016     147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95247" y="3980329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dirty="0" smtClean="0"/>
              <a:t>1991-2017     148 </a:t>
            </a:r>
            <a:r>
              <a:rPr lang="pl-PL" dirty="0" err="1"/>
              <a:t>IMOs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01688" y="1319084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2016     116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92718" y="3667843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2017     114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804214" y="5943597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 sz="1400"/>
            </a:lvl1pPr>
          </a:lstStyle>
          <a:p>
            <a:r>
              <a:rPr lang="pl-PL" dirty="0" smtClean="0"/>
              <a:t>1991-2018     149 </a:t>
            </a:r>
            <a:r>
              <a:rPr lang="pl-PL" dirty="0" err="1"/>
              <a:t>IMOs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801685" y="5631111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2018     110 </a:t>
            </a:r>
            <a:r>
              <a:rPr lang="pl-PL" sz="1400" dirty="0" err="1" smtClean="0"/>
              <a:t>IMOs</a:t>
            </a:r>
            <a:endParaRPr lang="pl-PL" sz="1400" dirty="0"/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10"/>
    </mc:Choice>
    <mc:Fallback>
      <p:transition spd="slow" advTm="6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3142" y="4644"/>
            <a:ext cx="7886700" cy="67236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country/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IRDS2018</a:t>
            </a:r>
            <a:endParaRPr lang="pl-PL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" y="640888"/>
            <a:ext cx="4458149" cy="27881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9" y="640888"/>
            <a:ext cx="4467113" cy="279371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" y="3644691"/>
            <a:ext cx="4471323" cy="27963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39" y="3653651"/>
            <a:ext cx="4467113" cy="2792241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63"/>
    </mc:Choice>
    <mc:Fallback>
      <p:transition spd="slow" advTm="1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4953" y="0"/>
            <a:ext cx="7886700" cy="67236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 </a:t>
            </a:r>
            <a:r>
              <a:rPr lang="pl-PL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</a:t>
            </a:r>
            <a:endParaRPr lang="pl-PL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16331"/>
              </p:ext>
            </p:extLst>
          </p:nvPr>
        </p:nvGraphicFramePr>
        <p:xfrm>
          <a:off x="764771" y="1397000"/>
          <a:ext cx="7586884" cy="278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251">
                  <a:extLst>
                    <a:ext uri="{9D8B030D-6E8A-4147-A177-3AD203B41FA5}">
                      <a16:colId xmlns:a16="http://schemas.microsoft.com/office/drawing/2014/main" val="1735554200"/>
                    </a:ext>
                  </a:extLst>
                </a:gridCol>
                <a:gridCol w="3505065">
                  <a:extLst>
                    <a:ext uri="{9D8B030D-6E8A-4147-A177-3AD203B41FA5}">
                      <a16:colId xmlns:a16="http://schemas.microsoft.com/office/drawing/2014/main" val="587690800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2886224041"/>
                    </a:ext>
                  </a:extLst>
                </a:gridCol>
                <a:gridCol w="1152833">
                  <a:extLst>
                    <a:ext uri="{9D8B030D-6E8A-4147-A177-3AD203B41FA5}">
                      <a16:colId xmlns:a16="http://schemas.microsoft.com/office/drawing/2014/main" val="3806466936"/>
                    </a:ext>
                  </a:extLst>
                </a:gridCol>
              </a:tblGrid>
              <a:tr h="55649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FFFF00"/>
                          </a:solidFill>
                        </a:rPr>
                        <a:t>Published</a:t>
                      </a:r>
                      <a:r>
                        <a:rPr lang="pl-PL" sz="14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l-PL" sz="1400" dirty="0" err="1" smtClean="0">
                          <a:solidFill>
                            <a:srgbClr val="FFFF00"/>
                          </a:solidFill>
                        </a:rPr>
                        <a:t>years</a:t>
                      </a:r>
                      <a:endParaRPr lang="pl-PL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pl-PL" sz="14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pl-PL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IMOs</a:t>
                      </a:r>
                      <a:endParaRPr lang="pl-PL" sz="14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pl-PL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pl-PL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pl-PL" sz="14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r>
                        <a:rPr lang="pl-PL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pl-PL" sz="14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0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2013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https://doi.org/10.5880/INTERMAGNET.2013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112 / 112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09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2014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https://doi.org/10.5880/INTERMAGNET.2014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112 / 112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2019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08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1991-2015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https://doi.org/10.5880/INTERMAGNET.1991.2015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145 / 117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2020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1991-2016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https://doi.org/10.5880/INTERMAGNET.1991.2016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147 / 116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2021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5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1991-2017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https://doi.org/10.5880/INTERMAGNET.1991.2017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148 / 114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2021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8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1991-2018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 smtClean="0"/>
                        <a:t>Compiled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except</a:t>
                      </a:r>
                      <a:r>
                        <a:rPr lang="pl-PL" sz="1200" dirty="0" smtClean="0"/>
                        <a:t> of 2018 country/</a:t>
                      </a:r>
                      <a:r>
                        <a:rPr lang="pl-PL" sz="1200" dirty="0" err="1" smtClean="0"/>
                        <a:t>institute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 err="1" smtClean="0"/>
                        <a:t>files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149</a:t>
                      </a:r>
                      <a:r>
                        <a:rPr lang="pl-PL" baseline="0" dirty="0" smtClean="0"/>
                        <a:t> / 110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13496"/>
                  </a:ext>
                </a:extLst>
              </a:tr>
            </a:tbl>
          </a:graphicData>
        </a:graphic>
      </p:graphicFrame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44"/>
    </mc:Choice>
    <mc:Fallback>
      <p:transition spd="slow" advTm="1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8"/>
    </mc:Choice>
    <mc:Fallback>
      <p:transition spd="slow" advTm="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</TotalTime>
  <Words>225</Words>
  <Application>Microsoft Office PowerPoint</Application>
  <PresentationFormat>Pokaz na ekranie (4:3)</PresentationFormat>
  <Paragraphs>73</Paragraphs>
  <Slides>6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MS Mincho</vt:lpstr>
      <vt:lpstr>Times New Roman</vt:lpstr>
      <vt:lpstr>Motyw pakietu Office</vt:lpstr>
      <vt:lpstr>Report on definitive data timelines  Definitive Data Subcommittee</vt:lpstr>
      <vt:lpstr>One-minute definitive data collection Summary of 2017, 2018, 2019, 2020  (situation in mid-September, 2021)</vt:lpstr>
      <vt:lpstr>Current state on IRDS/DOI publications of 1-min definitive (changes since Internet 2021 March online Meeting)</vt:lpstr>
      <vt:lpstr>Example of country/institute maps prepared for IRDS2018</vt:lpstr>
      <vt:lpstr>Summary of released DOI so far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Jan Reda</cp:lastModifiedBy>
  <cp:revision>173</cp:revision>
  <dcterms:created xsi:type="dcterms:W3CDTF">2019-07-15T18:27:07Z</dcterms:created>
  <dcterms:modified xsi:type="dcterms:W3CDTF">2021-09-24T06:29:13Z</dcterms:modified>
</cp:coreProperties>
</file>