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63" r:id="rId3"/>
    <p:sldId id="264" r:id="rId4"/>
    <p:sldId id="262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126AB-12FC-46FD-96F3-3225310C1EDB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87ED-C737-49BA-AD82-CD448968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9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64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2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1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4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9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7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5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5272-D69C-4C37-8245-1E44742D0D7D}" type="datetimeFigureOut">
              <a:rPr lang="pl-PL" smtClean="0"/>
              <a:t>15.03.2021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498" y="22305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on </a:t>
            </a:r>
            <a:r>
              <a:rPr lang="pl-PL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timelines</a:t>
            </a:r>
            <a:r>
              <a:rPr lang="pl-PL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Reda</a:t>
            </a:r>
            <a:endParaRPr lang="pl-PL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884636" y="0"/>
            <a:ext cx="3221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Intermagnet</a:t>
            </a:r>
            <a:r>
              <a:rPr lang="pl-PL" sz="1200" dirty="0" smtClean="0"/>
              <a:t> Meeting Online, March 22-26, 2021</a:t>
            </a:r>
            <a:endParaRPr lang="pl-PL" sz="1200" dirty="0"/>
          </a:p>
        </p:txBody>
      </p: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00"/>
    </mc:Choice>
    <mc:Fallback>
      <p:transition spd="slow" advTm="19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829" y="104400"/>
            <a:ext cx="7886700" cy="6723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2018, 2019, 2020 </a:t>
            </a:r>
            <a:b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 of March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pl-PL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pl-PL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09822"/>
            <a:ext cx="7886700" cy="48044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after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(step1):	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cross-checking (step2):		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(on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Intermagnet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web):	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AIA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CYG, GAN, ORC, PEG, PPT, SJG, SON, 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SPG   </a:t>
            </a:r>
            <a:r>
              <a:rPr lang="pl-PL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step2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 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 	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pl-PL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step3-INTERMAGNET 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endParaRPr lang="pl-PL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deadline)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(step1):	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106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IMOs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cross-checking (step2):		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ABK, BLC, CBB, CYG, DED, GAN, KHB, MBO, MGD, NUR, PEG, SJG, SON, SPG, YKC     </a:t>
            </a:r>
            <a:r>
              <a:rPr lang="pl-PL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20</a:t>
            </a:r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deadline)</a:t>
            </a: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(step1):	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ABG, BEL, CLF, EBR, GAN, HLP, HRN, KOU, NGK, PET, PIL, SHE, SIT, SPT, TDC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cross-checking (step2):	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(CLF, NGK, SHE, SPT, TDC)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(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web)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(SHE, SPT, TDC)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037"/>
    </mc:Choice>
    <mc:Fallback>
      <p:transition spd="slow" advTm="168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3142" y="4644"/>
            <a:ext cx="7886700" cy="6723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IRDS/DOI p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ublications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1-min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pl-PL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2020 Meeting)</a:t>
            </a:r>
            <a:endParaRPr lang="pl-PL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31701" y="758967"/>
            <a:ext cx="82515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ea typeface="MS Mincho"/>
              </a:rPr>
              <a:t>IRDS2016  (1991-2016) </a:t>
            </a:r>
            <a:r>
              <a:rPr lang="pl-PL" sz="1600" dirty="0" err="1" smtClean="0">
                <a:latin typeface="Arial" panose="020B0604020202020204" pitchFamily="34" charset="0"/>
                <a:ea typeface="MS Mincho"/>
              </a:rPr>
              <a:t>close</a:t>
            </a:r>
            <a:r>
              <a:rPr lang="pl-PL" sz="1600" dirty="0" smtClean="0">
                <a:latin typeface="Arial" panose="020B0604020202020204" pitchFamily="34" charset="0"/>
                <a:ea typeface="MS Mincho"/>
              </a:rPr>
              <a:t> to </a:t>
            </a:r>
            <a:r>
              <a:rPr lang="pl-PL" sz="1600" dirty="0" err="1" smtClean="0">
                <a:latin typeface="Arial" panose="020B0604020202020204" pitchFamily="34" charset="0"/>
                <a:ea typeface="MS Mincho"/>
              </a:rPr>
              <a:t>finishing</a:t>
            </a:r>
            <a:r>
              <a:rPr lang="pl-PL" sz="1600" dirty="0" smtClean="0">
                <a:latin typeface="Arial" panose="020B0604020202020204" pitchFamily="34" charset="0"/>
                <a:ea typeface="MS Mincho"/>
              </a:rPr>
              <a:t>, status: in </a:t>
            </a:r>
            <a:r>
              <a:rPr lang="pl-PL" sz="1600" dirty="0" err="1" smtClean="0">
                <a:latin typeface="Arial" panose="020B0604020202020204" pitchFamily="34" charset="0"/>
                <a:ea typeface="MS Mincho"/>
              </a:rPr>
              <a:t>review</a:t>
            </a: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ea typeface="MS Mincho"/>
              </a:rPr>
              <a:t>IRDS2017  </a:t>
            </a:r>
            <a:r>
              <a:rPr lang="en-US" sz="1600" dirty="0">
                <a:latin typeface="Arial" panose="020B0604020202020204" pitchFamily="34" charset="0"/>
                <a:ea typeface="MS Mincho"/>
              </a:rPr>
              <a:t>(1991-2017) close to </a:t>
            </a:r>
            <a:r>
              <a:rPr lang="en-US" sz="1600" dirty="0" smtClean="0">
                <a:latin typeface="Arial" panose="020B0604020202020204" pitchFamily="34" charset="0"/>
                <a:ea typeface="MS Mincho"/>
              </a:rPr>
              <a:t>finishing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, status: in </a:t>
            </a:r>
            <a:r>
              <a:rPr lang="pl-PL" sz="1600" dirty="0" err="1">
                <a:latin typeface="Arial" panose="020B0604020202020204" pitchFamily="34" charset="0"/>
                <a:ea typeface="MS Mincho"/>
              </a:rPr>
              <a:t>review</a:t>
            </a: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ea typeface="MS Mincho"/>
              </a:rPr>
              <a:t>Started </a:t>
            </a:r>
            <a:r>
              <a:rPr lang="en-US" sz="1600" dirty="0">
                <a:latin typeface="Arial" panose="020B0604020202020204" pitchFamily="34" charset="0"/>
                <a:ea typeface="MS Mincho"/>
              </a:rPr>
              <a:t>the </a:t>
            </a:r>
            <a:r>
              <a:rPr lang="pl-PL" sz="1600" dirty="0" err="1" smtClean="0">
                <a:latin typeface="Arial" panose="020B0604020202020204" pitchFamily="34" charset="0"/>
                <a:ea typeface="MS Mincho"/>
              </a:rPr>
              <a:t>compilation</a:t>
            </a:r>
            <a:r>
              <a:rPr lang="pl-PL" sz="16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MS Mincho"/>
              </a:rPr>
              <a:t>concerning </a:t>
            </a:r>
            <a:r>
              <a:rPr lang="en-US" sz="1600" dirty="0">
                <a:latin typeface="Arial" panose="020B0604020202020204" pitchFamily="34" charset="0"/>
                <a:ea typeface="MS Mincho"/>
              </a:rPr>
              <a:t>IRDS2018 (1991-2018</a:t>
            </a:r>
            <a:r>
              <a:rPr lang="en-US" sz="1600" dirty="0" smtClean="0">
                <a:latin typeface="Arial" panose="020B0604020202020204" pitchFamily="34" charset="0"/>
                <a:ea typeface="MS Mincho"/>
              </a:rPr>
              <a:t>)</a:t>
            </a:r>
            <a:endParaRPr lang="pl-PL" sz="1600" dirty="0" smtClean="0">
              <a:latin typeface="Arial" panose="020B0604020202020204" pitchFamily="34" charset="0"/>
              <a:ea typeface="MS Mincho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24082" t="12686" r="24594" b="42755"/>
          <a:stretch/>
        </p:blipFill>
        <p:spPr>
          <a:xfrm>
            <a:off x="1461241" y="1144701"/>
            <a:ext cx="4939553" cy="241228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/>
          <a:srcRect l="23739" t="12485" r="24769" b="43833"/>
          <a:stretch/>
        </p:blipFill>
        <p:spPr>
          <a:xfrm>
            <a:off x="1461244" y="3980298"/>
            <a:ext cx="4939553" cy="235700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795247" y="2796988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1991-2016     147 </a:t>
            </a:r>
            <a:r>
              <a:rPr lang="pl-PL" sz="1400" dirty="0" err="1" smtClean="0"/>
              <a:t>IMOs</a:t>
            </a:r>
            <a:endParaRPr lang="pl-PL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795247" y="5746377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r>
              <a:rPr lang="pl-PL" dirty="0" smtClean="0"/>
              <a:t>1991-2017     148 </a:t>
            </a:r>
            <a:r>
              <a:rPr lang="pl-PL" dirty="0" err="1"/>
              <a:t>IMOs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801688" y="2000406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2016     116 </a:t>
            </a:r>
            <a:r>
              <a:rPr lang="pl-PL" sz="1400" dirty="0" err="1" smtClean="0"/>
              <a:t>IMOs</a:t>
            </a:r>
            <a:endParaRPr lang="pl-PL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792718" y="4994621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2017     114 </a:t>
            </a:r>
            <a:r>
              <a:rPr lang="pl-PL" sz="1400" dirty="0" err="1" smtClean="0"/>
              <a:t>IMOs</a:t>
            </a:r>
            <a:endParaRPr lang="pl-PL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03529" y="1060684"/>
            <a:ext cx="2076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Screenshot</a:t>
            </a:r>
            <a:r>
              <a:rPr lang="pl-PL" sz="1200" dirty="0" smtClean="0"/>
              <a:t> of the </a:t>
            </a:r>
            <a:r>
              <a:rPr lang="pl-PL" sz="1200" dirty="0" err="1" smtClean="0"/>
              <a:t>preview</a:t>
            </a:r>
            <a:r>
              <a:rPr lang="pl-PL" sz="1200" dirty="0" smtClean="0"/>
              <a:t> link</a:t>
            </a:r>
            <a:endParaRPr lang="pl-PL" sz="1200" dirty="0"/>
          </a:p>
        </p:txBody>
      </p:sp>
      <p:cxnSp>
        <p:nvCxnSpPr>
          <p:cNvPr id="16" name="Łącznik prosty ze strzałką 15"/>
          <p:cNvCxnSpPr>
            <a:stCxn id="13" idx="1"/>
          </p:cNvCxnSpPr>
          <p:nvPr/>
        </p:nvCxnSpPr>
        <p:spPr>
          <a:xfrm flipH="1">
            <a:off x="6400795" y="1199184"/>
            <a:ext cx="402734" cy="68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6812494" y="3875602"/>
            <a:ext cx="2076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Screenshot</a:t>
            </a:r>
            <a:r>
              <a:rPr lang="pl-PL" sz="1200" dirty="0" smtClean="0"/>
              <a:t> of the </a:t>
            </a:r>
            <a:r>
              <a:rPr lang="pl-PL" sz="1200" dirty="0" err="1" smtClean="0"/>
              <a:t>preview</a:t>
            </a:r>
            <a:r>
              <a:rPr lang="pl-PL" sz="1200" dirty="0" smtClean="0"/>
              <a:t> link</a:t>
            </a:r>
            <a:endParaRPr lang="pl-PL" sz="1200" dirty="0"/>
          </a:p>
        </p:txBody>
      </p:sp>
      <p:cxnSp>
        <p:nvCxnSpPr>
          <p:cNvPr id="19" name="Łącznik prosty ze strzałką 18"/>
          <p:cNvCxnSpPr>
            <a:stCxn id="18" idx="1"/>
          </p:cNvCxnSpPr>
          <p:nvPr/>
        </p:nvCxnSpPr>
        <p:spPr>
          <a:xfrm flipH="1">
            <a:off x="6409760" y="4014102"/>
            <a:ext cx="402734" cy="68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1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310"/>
    </mc:Choice>
    <mc:Fallback>
      <p:transition spd="slow" advTm="97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46435" y="2924664"/>
            <a:ext cx="4620358" cy="574675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 !</a:t>
            </a:r>
            <a:endParaRPr lang="pl-PL" dirty="0"/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3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73"/>
    </mc:Choice>
    <mc:Fallback>
      <p:transition spd="slow" advTm="13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1768</TotalTime>
  <Words>371</Words>
  <Application>Microsoft Office PowerPoint</Application>
  <PresentationFormat>Pokaz na ekranie (4:3)</PresentationFormat>
  <Paragraphs>59</Paragraphs>
  <Slides>4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MS Mincho</vt:lpstr>
      <vt:lpstr>Times New Roman</vt:lpstr>
      <vt:lpstr>Motyw pakietu Office</vt:lpstr>
      <vt:lpstr>Report on definitive data timelines  Jan Reda</vt:lpstr>
      <vt:lpstr>One-minute definitive data collection Summary of 2018, 2019, 2020  (situation at the beginning of March 2021)</vt:lpstr>
      <vt:lpstr>Recent works on IRDS/DOI publications of 1-min definitive (since Internet 2020 Meeting)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Reda</dc:creator>
  <cp:lastModifiedBy>Jan Reda</cp:lastModifiedBy>
  <cp:revision>142</cp:revision>
  <dcterms:created xsi:type="dcterms:W3CDTF">2019-07-15T18:27:07Z</dcterms:created>
  <dcterms:modified xsi:type="dcterms:W3CDTF">2021-03-15T11:17:14Z</dcterms:modified>
</cp:coreProperties>
</file>