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ppt/_rels/presentation.xml.rels" ContentType="application/vnd.openxmlformats-package.relationships+xml"/>
  <Override PartName="/ppt/slideLayouts/_rels/slideLayout22.xml.rels" ContentType="application/vnd.openxmlformats-package.relationships+xml"/>
  <Override PartName="/ppt/slideLayouts/_rels/slideLayout8.xml.rels" ContentType="application/vnd.openxmlformats-package.relationships+xml"/>
  <Override PartName="/ppt/slideLayouts/_rels/slideLayout21.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10.xml.rels" ContentType="application/vnd.openxmlformats-package.relationships+xml"/>
  <Override PartName="/ppt/slideLayouts/_rels/slideLayout16.xml.rels" ContentType="application/vnd.openxmlformats-package.relationships+xml"/>
  <Override PartName="/ppt/slideLayouts/_rels/slideLayout2.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17.xml.rels" ContentType="application/vnd.openxmlformats-package.relationships+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s/_rels/slide5.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6.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heme/theme1.xml" ContentType="application/vnd.openxmlformats-officedocument.theme+xml"/>
  <Override PartName="/ppt/theme/theme2.xml" ContentType="application/vnd.openxmlformats-officedocument.theme+xml"/>
  <Override PartName="/ppt/media/image2.jpeg" ContentType="image/jpeg"/>
  <Override PartName="/ppt/media/image1.png" ContentType="image/png"/>
  <Override PartName="/ppt/media/image3.png" ContentType="image/png"/>
  <Override PartName="/ppt/media/image5.png" ContentType="image/png"/>
  <Override PartName="/ppt/media/image4.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_rels/.rels" ContentType="application/vnd.openxmlformats-package.relationshi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Lst>
  <p:sldSz cx="9144000" cy="51435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28" name="PlaceHolder 2"/>
          <p:cNvSpPr>
            <a:spLocks noGrp="1"/>
          </p:cNvSpPr>
          <p:nvPr>
            <p:ph type="body"/>
          </p:nvPr>
        </p:nvSpPr>
        <p:spPr>
          <a:xfrm>
            <a:off x="457200" y="1203480"/>
            <a:ext cx="8229240" cy="1422720"/>
          </a:xfrm>
          <a:prstGeom prst="rect">
            <a:avLst/>
          </a:prstGeom>
        </p:spPr>
        <p:txBody>
          <a:bodyPr lIns="0" rIns="0" tIns="0" bIns="0">
            <a:normAutofit/>
          </a:bodyPr>
          <a:p>
            <a:endParaRPr b="0" lang="en-GB" sz="3200" spc="-1" strike="noStrike">
              <a:latin typeface="Arial"/>
            </a:endParaRPr>
          </a:p>
        </p:txBody>
      </p:sp>
      <p:sp>
        <p:nvSpPr>
          <p:cNvPr id="29" name="PlaceHolder 3"/>
          <p:cNvSpPr>
            <a:spLocks noGrp="1"/>
          </p:cNvSpPr>
          <p:nvPr>
            <p:ph type="body"/>
          </p:nvPr>
        </p:nvSpPr>
        <p:spPr>
          <a:xfrm>
            <a:off x="457200" y="2761920"/>
            <a:ext cx="822924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31" name="PlaceHolder 2"/>
          <p:cNvSpPr>
            <a:spLocks noGrp="1"/>
          </p:cNvSpPr>
          <p:nvPr>
            <p:ph type="body"/>
          </p:nvPr>
        </p:nvSpPr>
        <p:spPr>
          <a:xfrm>
            <a:off x="457200" y="1203480"/>
            <a:ext cx="4015800" cy="1422720"/>
          </a:xfrm>
          <a:prstGeom prst="rect">
            <a:avLst/>
          </a:prstGeom>
        </p:spPr>
        <p:txBody>
          <a:bodyPr lIns="0" rIns="0" tIns="0" bIns="0">
            <a:normAutofit/>
          </a:bodyPr>
          <a:p>
            <a:endParaRPr b="0" lang="en-GB" sz="3200" spc="-1" strike="noStrike">
              <a:latin typeface="Arial"/>
            </a:endParaRPr>
          </a:p>
        </p:txBody>
      </p:sp>
      <p:sp>
        <p:nvSpPr>
          <p:cNvPr id="32" name="PlaceHolder 3"/>
          <p:cNvSpPr>
            <a:spLocks noGrp="1"/>
          </p:cNvSpPr>
          <p:nvPr>
            <p:ph type="body"/>
          </p:nvPr>
        </p:nvSpPr>
        <p:spPr>
          <a:xfrm>
            <a:off x="4674240" y="1203480"/>
            <a:ext cx="4015800" cy="1422720"/>
          </a:xfrm>
          <a:prstGeom prst="rect">
            <a:avLst/>
          </a:prstGeom>
        </p:spPr>
        <p:txBody>
          <a:bodyPr lIns="0" rIns="0" tIns="0" bIns="0">
            <a:normAutofit/>
          </a:bodyPr>
          <a:p>
            <a:endParaRPr b="0" lang="en-GB" sz="3200" spc="-1" strike="noStrike">
              <a:latin typeface="Arial"/>
            </a:endParaRPr>
          </a:p>
        </p:txBody>
      </p:sp>
      <p:sp>
        <p:nvSpPr>
          <p:cNvPr id="33" name="PlaceHolder 4"/>
          <p:cNvSpPr>
            <a:spLocks noGrp="1"/>
          </p:cNvSpPr>
          <p:nvPr>
            <p:ph type="body"/>
          </p:nvPr>
        </p:nvSpPr>
        <p:spPr>
          <a:xfrm>
            <a:off x="457200" y="2761920"/>
            <a:ext cx="4015800" cy="1422720"/>
          </a:xfrm>
          <a:prstGeom prst="rect">
            <a:avLst/>
          </a:prstGeom>
        </p:spPr>
        <p:txBody>
          <a:bodyPr lIns="0" rIns="0" tIns="0" bIns="0">
            <a:normAutofit/>
          </a:bodyPr>
          <a:p>
            <a:endParaRPr b="0" lang="en-GB" sz="3200" spc="-1" strike="noStrike">
              <a:latin typeface="Arial"/>
            </a:endParaRPr>
          </a:p>
        </p:txBody>
      </p:sp>
      <p:sp>
        <p:nvSpPr>
          <p:cNvPr id="34" name="PlaceHolder 5"/>
          <p:cNvSpPr>
            <a:spLocks noGrp="1"/>
          </p:cNvSpPr>
          <p:nvPr>
            <p:ph type="body"/>
          </p:nvPr>
        </p:nvSpPr>
        <p:spPr>
          <a:xfrm>
            <a:off x="4674240" y="2761920"/>
            <a:ext cx="40158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36" name="PlaceHolder 2"/>
          <p:cNvSpPr>
            <a:spLocks noGrp="1"/>
          </p:cNvSpPr>
          <p:nvPr>
            <p:ph type="body"/>
          </p:nvPr>
        </p:nvSpPr>
        <p:spPr>
          <a:xfrm>
            <a:off x="457200" y="1203480"/>
            <a:ext cx="2649600" cy="1422720"/>
          </a:xfrm>
          <a:prstGeom prst="rect">
            <a:avLst/>
          </a:prstGeom>
        </p:spPr>
        <p:txBody>
          <a:bodyPr lIns="0" rIns="0" tIns="0" bIns="0">
            <a:normAutofit/>
          </a:bodyPr>
          <a:p>
            <a:endParaRPr b="0" lang="en-GB" sz="3200" spc="-1" strike="noStrike">
              <a:latin typeface="Arial"/>
            </a:endParaRPr>
          </a:p>
        </p:txBody>
      </p:sp>
      <p:sp>
        <p:nvSpPr>
          <p:cNvPr id="37" name="PlaceHolder 3"/>
          <p:cNvSpPr>
            <a:spLocks noGrp="1"/>
          </p:cNvSpPr>
          <p:nvPr>
            <p:ph type="body"/>
          </p:nvPr>
        </p:nvSpPr>
        <p:spPr>
          <a:xfrm>
            <a:off x="3239640" y="1203480"/>
            <a:ext cx="2649600" cy="1422720"/>
          </a:xfrm>
          <a:prstGeom prst="rect">
            <a:avLst/>
          </a:prstGeom>
        </p:spPr>
        <p:txBody>
          <a:bodyPr lIns="0" rIns="0" tIns="0" bIns="0">
            <a:normAutofit/>
          </a:bodyPr>
          <a:p>
            <a:endParaRPr b="0" lang="en-GB" sz="3200" spc="-1" strike="noStrike">
              <a:latin typeface="Arial"/>
            </a:endParaRPr>
          </a:p>
        </p:txBody>
      </p:sp>
      <p:sp>
        <p:nvSpPr>
          <p:cNvPr id="38" name="PlaceHolder 4"/>
          <p:cNvSpPr>
            <a:spLocks noGrp="1"/>
          </p:cNvSpPr>
          <p:nvPr>
            <p:ph type="body"/>
          </p:nvPr>
        </p:nvSpPr>
        <p:spPr>
          <a:xfrm>
            <a:off x="6022080" y="1203480"/>
            <a:ext cx="2649600" cy="1422720"/>
          </a:xfrm>
          <a:prstGeom prst="rect">
            <a:avLst/>
          </a:prstGeom>
        </p:spPr>
        <p:txBody>
          <a:bodyPr lIns="0" rIns="0" tIns="0" bIns="0">
            <a:normAutofit/>
          </a:bodyPr>
          <a:p>
            <a:endParaRPr b="0" lang="en-GB" sz="3200" spc="-1" strike="noStrike">
              <a:latin typeface="Arial"/>
            </a:endParaRPr>
          </a:p>
        </p:txBody>
      </p:sp>
      <p:sp>
        <p:nvSpPr>
          <p:cNvPr id="39" name="PlaceHolder 5"/>
          <p:cNvSpPr>
            <a:spLocks noGrp="1"/>
          </p:cNvSpPr>
          <p:nvPr>
            <p:ph type="body"/>
          </p:nvPr>
        </p:nvSpPr>
        <p:spPr>
          <a:xfrm>
            <a:off x="457200" y="2761920"/>
            <a:ext cx="2649600" cy="1422720"/>
          </a:xfrm>
          <a:prstGeom prst="rect">
            <a:avLst/>
          </a:prstGeom>
        </p:spPr>
        <p:txBody>
          <a:bodyPr lIns="0" rIns="0" tIns="0" bIns="0">
            <a:normAutofit/>
          </a:bodyPr>
          <a:p>
            <a:endParaRPr b="0" lang="en-GB" sz="3200" spc="-1" strike="noStrike">
              <a:latin typeface="Arial"/>
            </a:endParaRPr>
          </a:p>
        </p:txBody>
      </p:sp>
      <p:sp>
        <p:nvSpPr>
          <p:cNvPr id="40" name="PlaceHolder 6"/>
          <p:cNvSpPr>
            <a:spLocks noGrp="1"/>
          </p:cNvSpPr>
          <p:nvPr>
            <p:ph type="body"/>
          </p:nvPr>
        </p:nvSpPr>
        <p:spPr>
          <a:xfrm>
            <a:off x="3239640" y="2761920"/>
            <a:ext cx="2649600" cy="1422720"/>
          </a:xfrm>
          <a:prstGeom prst="rect">
            <a:avLst/>
          </a:prstGeom>
        </p:spPr>
        <p:txBody>
          <a:bodyPr lIns="0" rIns="0" tIns="0" bIns="0">
            <a:normAutofit/>
          </a:bodyPr>
          <a:p>
            <a:endParaRPr b="0" lang="en-GB" sz="3200" spc="-1" strike="noStrike">
              <a:latin typeface="Arial"/>
            </a:endParaRPr>
          </a:p>
        </p:txBody>
      </p:sp>
      <p:sp>
        <p:nvSpPr>
          <p:cNvPr id="41" name="PlaceHolder 7"/>
          <p:cNvSpPr>
            <a:spLocks noGrp="1"/>
          </p:cNvSpPr>
          <p:nvPr>
            <p:ph type="body"/>
          </p:nvPr>
        </p:nvSpPr>
        <p:spPr>
          <a:xfrm>
            <a:off x="6022080" y="2761920"/>
            <a:ext cx="26496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46" name="PlaceHolder 2"/>
          <p:cNvSpPr>
            <a:spLocks noGrp="1"/>
          </p:cNvSpPr>
          <p:nvPr>
            <p:ph type="subTitle"/>
          </p:nvPr>
        </p:nvSpPr>
        <p:spPr>
          <a:xfrm>
            <a:off x="457200" y="1203480"/>
            <a:ext cx="8229240" cy="29829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48" name="PlaceHolder 2"/>
          <p:cNvSpPr>
            <a:spLocks noGrp="1"/>
          </p:cNvSpPr>
          <p:nvPr>
            <p:ph type="body"/>
          </p:nvPr>
        </p:nvSpPr>
        <p:spPr>
          <a:xfrm>
            <a:off x="457200" y="1203480"/>
            <a:ext cx="8229240" cy="2982960"/>
          </a:xfrm>
          <a:prstGeom prst="rect">
            <a:avLst/>
          </a:prstGeom>
        </p:spPr>
        <p:txBody>
          <a:bodyPr lIns="0" rIns="0" tIns="0" bIns="0">
            <a:normAutofit/>
          </a:bodyPr>
          <a:p>
            <a:endParaRPr b="0" lang="en-GB"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50" name="PlaceHolder 2"/>
          <p:cNvSpPr>
            <a:spLocks noGrp="1"/>
          </p:cNvSpPr>
          <p:nvPr>
            <p:ph type="body"/>
          </p:nvPr>
        </p:nvSpPr>
        <p:spPr>
          <a:xfrm>
            <a:off x="457200" y="1203480"/>
            <a:ext cx="4015800" cy="2982960"/>
          </a:xfrm>
          <a:prstGeom prst="rect">
            <a:avLst/>
          </a:prstGeom>
        </p:spPr>
        <p:txBody>
          <a:bodyPr lIns="0" rIns="0" tIns="0" bIns="0">
            <a:normAutofit/>
          </a:bodyPr>
          <a:p>
            <a:endParaRPr b="0" lang="en-GB" sz="3200" spc="-1" strike="noStrike">
              <a:latin typeface="Arial"/>
            </a:endParaRPr>
          </a:p>
        </p:txBody>
      </p:sp>
      <p:sp>
        <p:nvSpPr>
          <p:cNvPr id="51" name="PlaceHolder 3"/>
          <p:cNvSpPr>
            <a:spLocks noGrp="1"/>
          </p:cNvSpPr>
          <p:nvPr>
            <p:ph type="body"/>
          </p:nvPr>
        </p:nvSpPr>
        <p:spPr>
          <a:xfrm>
            <a:off x="4674240" y="1203480"/>
            <a:ext cx="4015800" cy="2982960"/>
          </a:xfrm>
          <a:prstGeom prst="rect">
            <a:avLst/>
          </a:prstGeom>
        </p:spPr>
        <p:txBody>
          <a:bodyPr lIns="0" rIns="0" tIns="0" bIns="0">
            <a:normAutofit/>
          </a:bodyPr>
          <a:p>
            <a:endParaRPr b="0" lang="en-GB"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457200" y="205200"/>
            <a:ext cx="8229240" cy="398124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55" name="PlaceHolder 2"/>
          <p:cNvSpPr>
            <a:spLocks noGrp="1"/>
          </p:cNvSpPr>
          <p:nvPr>
            <p:ph type="body"/>
          </p:nvPr>
        </p:nvSpPr>
        <p:spPr>
          <a:xfrm>
            <a:off x="457200" y="1203480"/>
            <a:ext cx="4015800" cy="1422720"/>
          </a:xfrm>
          <a:prstGeom prst="rect">
            <a:avLst/>
          </a:prstGeom>
        </p:spPr>
        <p:txBody>
          <a:bodyPr lIns="0" rIns="0" tIns="0" bIns="0">
            <a:normAutofit/>
          </a:bodyPr>
          <a:p>
            <a:endParaRPr b="0" lang="en-GB" sz="3200" spc="-1" strike="noStrike">
              <a:latin typeface="Arial"/>
            </a:endParaRPr>
          </a:p>
        </p:txBody>
      </p:sp>
      <p:sp>
        <p:nvSpPr>
          <p:cNvPr id="56" name="PlaceHolder 3"/>
          <p:cNvSpPr>
            <a:spLocks noGrp="1"/>
          </p:cNvSpPr>
          <p:nvPr>
            <p:ph type="body"/>
          </p:nvPr>
        </p:nvSpPr>
        <p:spPr>
          <a:xfrm>
            <a:off x="4674240" y="1203480"/>
            <a:ext cx="4015800" cy="2982960"/>
          </a:xfrm>
          <a:prstGeom prst="rect">
            <a:avLst/>
          </a:prstGeom>
        </p:spPr>
        <p:txBody>
          <a:bodyPr lIns="0" rIns="0" tIns="0" bIns="0">
            <a:normAutofit/>
          </a:bodyPr>
          <a:p>
            <a:endParaRPr b="0" lang="en-GB" sz="3200" spc="-1" strike="noStrike">
              <a:latin typeface="Arial"/>
            </a:endParaRPr>
          </a:p>
        </p:txBody>
      </p:sp>
      <p:sp>
        <p:nvSpPr>
          <p:cNvPr id="57" name="PlaceHolder 4"/>
          <p:cNvSpPr>
            <a:spLocks noGrp="1"/>
          </p:cNvSpPr>
          <p:nvPr>
            <p:ph type="body"/>
          </p:nvPr>
        </p:nvSpPr>
        <p:spPr>
          <a:xfrm>
            <a:off x="457200" y="2761920"/>
            <a:ext cx="40158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7" name="PlaceHolder 2"/>
          <p:cNvSpPr>
            <a:spLocks noGrp="1"/>
          </p:cNvSpPr>
          <p:nvPr>
            <p:ph type="subTitle"/>
          </p:nvPr>
        </p:nvSpPr>
        <p:spPr>
          <a:xfrm>
            <a:off x="457200" y="1203480"/>
            <a:ext cx="8229240" cy="298296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59" name="PlaceHolder 2"/>
          <p:cNvSpPr>
            <a:spLocks noGrp="1"/>
          </p:cNvSpPr>
          <p:nvPr>
            <p:ph type="body"/>
          </p:nvPr>
        </p:nvSpPr>
        <p:spPr>
          <a:xfrm>
            <a:off x="457200" y="1203480"/>
            <a:ext cx="4015800" cy="2982960"/>
          </a:xfrm>
          <a:prstGeom prst="rect">
            <a:avLst/>
          </a:prstGeom>
        </p:spPr>
        <p:txBody>
          <a:bodyPr lIns="0" rIns="0" tIns="0" bIns="0">
            <a:normAutofit/>
          </a:bodyPr>
          <a:p>
            <a:endParaRPr b="0" lang="en-GB" sz="3200" spc="-1" strike="noStrike">
              <a:latin typeface="Arial"/>
            </a:endParaRPr>
          </a:p>
        </p:txBody>
      </p:sp>
      <p:sp>
        <p:nvSpPr>
          <p:cNvPr id="60" name="PlaceHolder 3"/>
          <p:cNvSpPr>
            <a:spLocks noGrp="1"/>
          </p:cNvSpPr>
          <p:nvPr>
            <p:ph type="body"/>
          </p:nvPr>
        </p:nvSpPr>
        <p:spPr>
          <a:xfrm>
            <a:off x="4674240" y="1203480"/>
            <a:ext cx="4015800" cy="1422720"/>
          </a:xfrm>
          <a:prstGeom prst="rect">
            <a:avLst/>
          </a:prstGeom>
        </p:spPr>
        <p:txBody>
          <a:bodyPr lIns="0" rIns="0" tIns="0" bIns="0">
            <a:normAutofit/>
          </a:bodyPr>
          <a:p>
            <a:endParaRPr b="0" lang="en-GB" sz="3200" spc="-1" strike="noStrike">
              <a:latin typeface="Arial"/>
            </a:endParaRPr>
          </a:p>
        </p:txBody>
      </p:sp>
      <p:sp>
        <p:nvSpPr>
          <p:cNvPr id="61" name="PlaceHolder 4"/>
          <p:cNvSpPr>
            <a:spLocks noGrp="1"/>
          </p:cNvSpPr>
          <p:nvPr>
            <p:ph type="body"/>
          </p:nvPr>
        </p:nvSpPr>
        <p:spPr>
          <a:xfrm>
            <a:off x="4674240" y="2761920"/>
            <a:ext cx="40158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63" name="PlaceHolder 2"/>
          <p:cNvSpPr>
            <a:spLocks noGrp="1"/>
          </p:cNvSpPr>
          <p:nvPr>
            <p:ph type="body"/>
          </p:nvPr>
        </p:nvSpPr>
        <p:spPr>
          <a:xfrm>
            <a:off x="457200" y="1203480"/>
            <a:ext cx="4015800" cy="1422720"/>
          </a:xfrm>
          <a:prstGeom prst="rect">
            <a:avLst/>
          </a:prstGeom>
        </p:spPr>
        <p:txBody>
          <a:bodyPr lIns="0" rIns="0" tIns="0" bIns="0">
            <a:normAutofit/>
          </a:bodyPr>
          <a:p>
            <a:endParaRPr b="0" lang="en-GB" sz="3200" spc="-1" strike="noStrike">
              <a:latin typeface="Arial"/>
            </a:endParaRPr>
          </a:p>
        </p:txBody>
      </p:sp>
      <p:sp>
        <p:nvSpPr>
          <p:cNvPr id="64" name="PlaceHolder 3"/>
          <p:cNvSpPr>
            <a:spLocks noGrp="1"/>
          </p:cNvSpPr>
          <p:nvPr>
            <p:ph type="body"/>
          </p:nvPr>
        </p:nvSpPr>
        <p:spPr>
          <a:xfrm>
            <a:off x="4674240" y="1203480"/>
            <a:ext cx="4015800" cy="1422720"/>
          </a:xfrm>
          <a:prstGeom prst="rect">
            <a:avLst/>
          </a:prstGeom>
        </p:spPr>
        <p:txBody>
          <a:bodyPr lIns="0" rIns="0" tIns="0" bIns="0">
            <a:normAutofit/>
          </a:bodyPr>
          <a:p>
            <a:endParaRPr b="0" lang="en-GB" sz="3200" spc="-1" strike="noStrike">
              <a:latin typeface="Arial"/>
            </a:endParaRPr>
          </a:p>
        </p:txBody>
      </p:sp>
      <p:sp>
        <p:nvSpPr>
          <p:cNvPr id="65" name="PlaceHolder 4"/>
          <p:cNvSpPr>
            <a:spLocks noGrp="1"/>
          </p:cNvSpPr>
          <p:nvPr>
            <p:ph type="body"/>
          </p:nvPr>
        </p:nvSpPr>
        <p:spPr>
          <a:xfrm>
            <a:off x="457200" y="2761920"/>
            <a:ext cx="822924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67" name="PlaceHolder 2"/>
          <p:cNvSpPr>
            <a:spLocks noGrp="1"/>
          </p:cNvSpPr>
          <p:nvPr>
            <p:ph type="body"/>
          </p:nvPr>
        </p:nvSpPr>
        <p:spPr>
          <a:xfrm>
            <a:off x="457200" y="1203480"/>
            <a:ext cx="8229240" cy="1422720"/>
          </a:xfrm>
          <a:prstGeom prst="rect">
            <a:avLst/>
          </a:prstGeom>
        </p:spPr>
        <p:txBody>
          <a:bodyPr lIns="0" rIns="0" tIns="0" bIns="0">
            <a:normAutofit/>
          </a:bodyPr>
          <a:p>
            <a:endParaRPr b="0" lang="en-GB" sz="3200" spc="-1" strike="noStrike">
              <a:latin typeface="Arial"/>
            </a:endParaRPr>
          </a:p>
        </p:txBody>
      </p:sp>
      <p:sp>
        <p:nvSpPr>
          <p:cNvPr id="68" name="PlaceHolder 3"/>
          <p:cNvSpPr>
            <a:spLocks noGrp="1"/>
          </p:cNvSpPr>
          <p:nvPr>
            <p:ph type="body"/>
          </p:nvPr>
        </p:nvSpPr>
        <p:spPr>
          <a:xfrm>
            <a:off x="457200" y="2761920"/>
            <a:ext cx="822924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70" name="PlaceHolder 2"/>
          <p:cNvSpPr>
            <a:spLocks noGrp="1"/>
          </p:cNvSpPr>
          <p:nvPr>
            <p:ph type="body"/>
          </p:nvPr>
        </p:nvSpPr>
        <p:spPr>
          <a:xfrm>
            <a:off x="457200" y="1203480"/>
            <a:ext cx="4015800" cy="1422720"/>
          </a:xfrm>
          <a:prstGeom prst="rect">
            <a:avLst/>
          </a:prstGeom>
        </p:spPr>
        <p:txBody>
          <a:bodyPr lIns="0" rIns="0" tIns="0" bIns="0">
            <a:normAutofit/>
          </a:bodyPr>
          <a:p>
            <a:endParaRPr b="0" lang="en-GB" sz="3200" spc="-1" strike="noStrike">
              <a:latin typeface="Arial"/>
            </a:endParaRPr>
          </a:p>
        </p:txBody>
      </p:sp>
      <p:sp>
        <p:nvSpPr>
          <p:cNvPr id="71" name="PlaceHolder 3"/>
          <p:cNvSpPr>
            <a:spLocks noGrp="1"/>
          </p:cNvSpPr>
          <p:nvPr>
            <p:ph type="body"/>
          </p:nvPr>
        </p:nvSpPr>
        <p:spPr>
          <a:xfrm>
            <a:off x="4674240" y="1203480"/>
            <a:ext cx="4015800" cy="1422720"/>
          </a:xfrm>
          <a:prstGeom prst="rect">
            <a:avLst/>
          </a:prstGeom>
        </p:spPr>
        <p:txBody>
          <a:bodyPr lIns="0" rIns="0" tIns="0" bIns="0">
            <a:normAutofit/>
          </a:bodyPr>
          <a:p>
            <a:endParaRPr b="0" lang="en-GB" sz="3200" spc="-1" strike="noStrike">
              <a:latin typeface="Arial"/>
            </a:endParaRPr>
          </a:p>
        </p:txBody>
      </p:sp>
      <p:sp>
        <p:nvSpPr>
          <p:cNvPr id="72" name="PlaceHolder 4"/>
          <p:cNvSpPr>
            <a:spLocks noGrp="1"/>
          </p:cNvSpPr>
          <p:nvPr>
            <p:ph type="body"/>
          </p:nvPr>
        </p:nvSpPr>
        <p:spPr>
          <a:xfrm>
            <a:off x="457200" y="2761920"/>
            <a:ext cx="4015800" cy="1422720"/>
          </a:xfrm>
          <a:prstGeom prst="rect">
            <a:avLst/>
          </a:prstGeom>
        </p:spPr>
        <p:txBody>
          <a:bodyPr lIns="0" rIns="0" tIns="0" bIns="0">
            <a:normAutofit/>
          </a:bodyPr>
          <a:p>
            <a:endParaRPr b="0" lang="en-GB" sz="3200" spc="-1" strike="noStrike">
              <a:latin typeface="Arial"/>
            </a:endParaRPr>
          </a:p>
        </p:txBody>
      </p:sp>
      <p:sp>
        <p:nvSpPr>
          <p:cNvPr id="73" name="PlaceHolder 5"/>
          <p:cNvSpPr>
            <a:spLocks noGrp="1"/>
          </p:cNvSpPr>
          <p:nvPr>
            <p:ph type="body"/>
          </p:nvPr>
        </p:nvSpPr>
        <p:spPr>
          <a:xfrm>
            <a:off x="4674240" y="2761920"/>
            <a:ext cx="40158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75" name="PlaceHolder 2"/>
          <p:cNvSpPr>
            <a:spLocks noGrp="1"/>
          </p:cNvSpPr>
          <p:nvPr>
            <p:ph type="body"/>
          </p:nvPr>
        </p:nvSpPr>
        <p:spPr>
          <a:xfrm>
            <a:off x="457200" y="1203480"/>
            <a:ext cx="2649600" cy="1422720"/>
          </a:xfrm>
          <a:prstGeom prst="rect">
            <a:avLst/>
          </a:prstGeom>
        </p:spPr>
        <p:txBody>
          <a:bodyPr lIns="0" rIns="0" tIns="0" bIns="0">
            <a:normAutofit/>
          </a:bodyPr>
          <a:p>
            <a:endParaRPr b="0" lang="en-GB" sz="3200" spc="-1" strike="noStrike">
              <a:latin typeface="Arial"/>
            </a:endParaRPr>
          </a:p>
        </p:txBody>
      </p:sp>
      <p:sp>
        <p:nvSpPr>
          <p:cNvPr id="76" name="PlaceHolder 3"/>
          <p:cNvSpPr>
            <a:spLocks noGrp="1"/>
          </p:cNvSpPr>
          <p:nvPr>
            <p:ph type="body"/>
          </p:nvPr>
        </p:nvSpPr>
        <p:spPr>
          <a:xfrm>
            <a:off x="3239640" y="1203480"/>
            <a:ext cx="2649600" cy="1422720"/>
          </a:xfrm>
          <a:prstGeom prst="rect">
            <a:avLst/>
          </a:prstGeom>
        </p:spPr>
        <p:txBody>
          <a:bodyPr lIns="0" rIns="0" tIns="0" bIns="0">
            <a:normAutofit/>
          </a:bodyPr>
          <a:p>
            <a:endParaRPr b="0" lang="en-GB" sz="3200" spc="-1" strike="noStrike">
              <a:latin typeface="Arial"/>
            </a:endParaRPr>
          </a:p>
        </p:txBody>
      </p:sp>
      <p:sp>
        <p:nvSpPr>
          <p:cNvPr id="77" name="PlaceHolder 4"/>
          <p:cNvSpPr>
            <a:spLocks noGrp="1"/>
          </p:cNvSpPr>
          <p:nvPr>
            <p:ph type="body"/>
          </p:nvPr>
        </p:nvSpPr>
        <p:spPr>
          <a:xfrm>
            <a:off x="6022080" y="1203480"/>
            <a:ext cx="2649600" cy="1422720"/>
          </a:xfrm>
          <a:prstGeom prst="rect">
            <a:avLst/>
          </a:prstGeom>
        </p:spPr>
        <p:txBody>
          <a:bodyPr lIns="0" rIns="0" tIns="0" bIns="0">
            <a:normAutofit/>
          </a:bodyPr>
          <a:p>
            <a:endParaRPr b="0" lang="en-GB" sz="3200" spc="-1" strike="noStrike">
              <a:latin typeface="Arial"/>
            </a:endParaRPr>
          </a:p>
        </p:txBody>
      </p:sp>
      <p:sp>
        <p:nvSpPr>
          <p:cNvPr id="78" name="PlaceHolder 5"/>
          <p:cNvSpPr>
            <a:spLocks noGrp="1"/>
          </p:cNvSpPr>
          <p:nvPr>
            <p:ph type="body"/>
          </p:nvPr>
        </p:nvSpPr>
        <p:spPr>
          <a:xfrm>
            <a:off x="457200" y="2761920"/>
            <a:ext cx="2649600" cy="1422720"/>
          </a:xfrm>
          <a:prstGeom prst="rect">
            <a:avLst/>
          </a:prstGeom>
        </p:spPr>
        <p:txBody>
          <a:bodyPr lIns="0" rIns="0" tIns="0" bIns="0">
            <a:normAutofit/>
          </a:bodyPr>
          <a:p>
            <a:endParaRPr b="0" lang="en-GB" sz="3200" spc="-1" strike="noStrike">
              <a:latin typeface="Arial"/>
            </a:endParaRPr>
          </a:p>
        </p:txBody>
      </p:sp>
      <p:sp>
        <p:nvSpPr>
          <p:cNvPr id="79" name="PlaceHolder 6"/>
          <p:cNvSpPr>
            <a:spLocks noGrp="1"/>
          </p:cNvSpPr>
          <p:nvPr>
            <p:ph type="body"/>
          </p:nvPr>
        </p:nvSpPr>
        <p:spPr>
          <a:xfrm>
            <a:off x="3239640" y="2761920"/>
            <a:ext cx="2649600" cy="1422720"/>
          </a:xfrm>
          <a:prstGeom prst="rect">
            <a:avLst/>
          </a:prstGeom>
        </p:spPr>
        <p:txBody>
          <a:bodyPr lIns="0" rIns="0" tIns="0" bIns="0">
            <a:normAutofit/>
          </a:bodyPr>
          <a:p>
            <a:endParaRPr b="0" lang="en-GB" sz="3200" spc="-1" strike="noStrike">
              <a:latin typeface="Arial"/>
            </a:endParaRPr>
          </a:p>
        </p:txBody>
      </p:sp>
      <p:sp>
        <p:nvSpPr>
          <p:cNvPr id="80" name="PlaceHolder 7"/>
          <p:cNvSpPr>
            <a:spLocks noGrp="1"/>
          </p:cNvSpPr>
          <p:nvPr>
            <p:ph type="body"/>
          </p:nvPr>
        </p:nvSpPr>
        <p:spPr>
          <a:xfrm>
            <a:off x="6022080" y="2761920"/>
            <a:ext cx="26496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9" name="PlaceHolder 2"/>
          <p:cNvSpPr>
            <a:spLocks noGrp="1"/>
          </p:cNvSpPr>
          <p:nvPr>
            <p:ph type="body"/>
          </p:nvPr>
        </p:nvSpPr>
        <p:spPr>
          <a:xfrm>
            <a:off x="457200" y="1203480"/>
            <a:ext cx="8229240" cy="2982960"/>
          </a:xfrm>
          <a:prstGeom prst="rect">
            <a:avLst/>
          </a:prstGeom>
        </p:spPr>
        <p:txBody>
          <a:bodyPr lIns="0" rIns="0" tIns="0" bIns="0">
            <a:normAutofit/>
          </a:bodyPr>
          <a:p>
            <a:endParaRPr b="0" lang="en-GB"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11" name="PlaceHolder 2"/>
          <p:cNvSpPr>
            <a:spLocks noGrp="1"/>
          </p:cNvSpPr>
          <p:nvPr>
            <p:ph type="body"/>
          </p:nvPr>
        </p:nvSpPr>
        <p:spPr>
          <a:xfrm>
            <a:off x="457200" y="1203480"/>
            <a:ext cx="4015800" cy="2982960"/>
          </a:xfrm>
          <a:prstGeom prst="rect">
            <a:avLst/>
          </a:prstGeom>
        </p:spPr>
        <p:txBody>
          <a:bodyPr lIns="0" rIns="0" tIns="0" bIns="0">
            <a:normAutofit/>
          </a:bodyPr>
          <a:p>
            <a:endParaRPr b="0" lang="en-GB" sz="3200" spc="-1" strike="noStrike">
              <a:latin typeface="Arial"/>
            </a:endParaRPr>
          </a:p>
        </p:txBody>
      </p:sp>
      <p:sp>
        <p:nvSpPr>
          <p:cNvPr id="12" name="PlaceHolder 3"/>
          <p:cNvSpPr>
            <a:spLocks noGrp="1"/>
          </p:cNvSpPr>
          <p:nvPr>
            <p:ph type="body"/>
          </p:nvPr>
        </p:nvSpPr>
        <p:spPr>
          <a:xfrm>
            <a:off x="4674240" y="1203480"/>
            <a:ext cx="4015800" cy="2982960"/>
          </a:xfrm>
          <a:prstGeom prst="rect">
            <a:avLst/>
          </a:prstGeom>
        </p:spPr>
        <p:txBody>
          <a:bodyPr lIns="0" rIns="0" tIns="0" bIns="0">
            <a:normAutofit/>
          </a:bodyPr>
          <a:p>
            <a:endParaRPr b="0" lang="en-GB"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05200"/>
            <a:ext cx="8229240" cy="3981240"/>
          </a:xfrm>
          <a:prstGeom prst="rect">
            <a:avLst/>
          </a:prstGeom>
        </p:spPr>
        <p:txBody>
          <a:bodyPr lIns="0" rIns="0" tIns="0" bIns="0" anchor="ctr">
            <a:noAutofit/>
          </a:bodyPr>
          <a:p>
            <a:pPr algn="ct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16" name="PlaceHolder 2"/>
          <p:cNvSpPr>
            <a:spLocks noGrp="1"/>
          </p:cNvSpPr>
          <p:nvPr>
            <p:ph type="body"/>
          </p:nvPr>
        </p:nvSpPr>
        <p:spPr>
          <a:xfrm>
            <a:off x="457200" y="1203480"/>
            <a:ext cx="4015800" cy="1422720"/>
          </a:xfrm>
          <a:prstGeom prst="rect">
            <a:avLst/>
          </a:prstGeom>
        </p:spPr>
        <p:txBody>
          <a:bodyPr lIns="0" rIns="0" tIns="0" bIns="0">
            <a:normAutofit/>
          </a:bodyPr>
          <a:p>
            <a:endParaRPr b="0" lang="en-GB" sz="3200" spc="-1" strike="noStrike">
              <a:latin typeface="Arial"/>
            </a:endParaRPr>
          </a:p>
        </p:txBody>
      </p:sp>
      <p:sp>
        <p:nvSpPr>
          <p:cNvPr id="17" name="PlaceHolder 3"/>
          <p:cNvSpPr>
            <a:spLocks noGrp="1"/>
          </p:cNvSpPr>
          <p:nvPr>
            <p:ph type="body"/>
          </p:nvPr>
        </p:nvSpPr>
        <p:spPr>
          <a:xfrm>
            <a:off x="4674240" y="1203480"/>
            <a:ext cx="4015800" cy="2982960"/>
          </a:xfrm>
          <a:prstGeom prst="rect">
            <a:avLst/>
          </a:prstGeom>
        </p:spPr>
        <p:txBody>
          <a:bodyPr lIns="0" rIns="0" tIns="0" bIns="0">
            <a:normAutofit/>
          </a:bodyPr>
          <a:p>
            <a:endParaRPr b="0" lang="en-GB" sz="3200" spc="-1" strike="noStrike">
              <a:latin typeface="Arial"/>
            </a:endParaRPr>
          </a:p>
        </p:txBody>
      </p:sp>
      <p:sp>
        <p:nvSpPr>
          <p:cNvPr id="18" name="PlaceHolder 4"/>
          <p:cNvSpPr>
            <a:spLocks noGrp="1"/>
          </p:cNvSpPr>
          <p:nvPr>
            <p:ph type="body"/>
          </p:nvPr>
        </p:nvSpPr>
        <p:spPr>
          <a:xfrm>
            <a:off x="457200" y="2761920"/>
            <a:ext cx="40158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20" name="PlaceHolder 2"/>
          <p:cNvSpPr>
            <a:spLocks noGrp="1"/>
          </p:cNvSpPr>
          <p:nvPr>
            <p:ph type="body"/>
          </p:nvPr>
        </p:nvSpPr>
        <p:spPr>
          <a:xfrm>
            <a:off x="457200" y="1203480"/>
            <a:ext cx="4015800" cy="2982960"/>
          </a:xfrm>
          <a:prstGeom prst="rect">
            <a:avLst/>
          </a:prstGeom>
        </p:spPr>
        <p:txBody>
          <a:bodyPr lIns="0" rIns="0" tIns="0" bIns="0">
            <a:normAutofit/>
          </a:bodyPr>
          <a:p>
            <a:endParaRPr b="0" lang="en-GB" sz="3200" spc="-1" strike="noStrike">
              <a:latin typeface="Arial"/>
            </a:endParaRPr>
          </a:p>
        </p:txBody>
      </p:sp>
      <p:sp>
        <p:nvSpPr>
          <p:cNvPr id="21" name="PlaceHolder 3"/>
          <p:cNvSpPr>
            <a:spLocks noGrp="1"/>
          </p:cNvSpPr>
          <p:nvPr>
            <p:ph type="body"/>
          </p:nvPr>
        </p:nvSpPr>
        <p:spPr>
          <a:xfrm>
            <a:off x="4674240" y="1203480"/>
            <a:ext cx="4015800" cy="1422720"/>
          </a:xfrm>
          <a:prstGeom prst="rect">
            <a:avLst/>
          </a:prstGeom>
        </p:spPr>
        <p:txBody>
          <a:bodyPr lIns="0" rIns="0" tIns="0" bIns="0">
            <a:normAutofit/>
          </a:bodyPr>
          <a:p>
            <a:endParaRPr b="0" lang="en-GB" sz="3200" spc="-1" strike="noStrike">
              <a:latin typeface="Arial"/>
            </a:endParaRPr>
          </a:p>
        </p:txBody>
      </p:sp>
      <p:sp>
        <p:nvSpPr>
          <p:cNvPr id="22" name="PlaceHolder 4"/>
          <p:cNvSpPr>
            <a:spLocks noGrp="1"/>
          </p:cNvSpPr>
          <p:nvPr>
            <p:ph type="body"/>
          </p:nvPr>
        </p:nvSpPr>
        <p:spPr>
          <a:xfrm>
            <a:off x="4674240" y="2761920"/>
            <a:ext cx="4015800" cy="1422720"/>
          </a:xfrm>
          <a:prstGeom prst="rect">
            <a:avLst/>
          </a:prstGeom>
        </p:spPr>
        <p:txBody>
          <a:bodyPr lIns="0" rIns="0" tIns="0" bIns="0">
            <a:normAutofit/>
          </a:bodyPr>
          <a:p>
            <a:endParaRPr b="0" lang="en-GB"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p:spPr>
        <p:txBody>
          <a:bodyPr lIns="0" rIns="0" tIns="0" bIns="0" anchor="ctr">
            <a:noAutofit/>
          </a:bodyPr>
          <a:p>
            <a:pPr algn="ctr"/>
            <a:endParaRPr b="0" lang="en-GB" sz="4400" spc="-1" strike="noStrike">
              <a:latin typeface="Arial"/>
            </a:endParaRPr>
          </a:p>
        </p:txBody>
      </p:sp>
      <p:sp>
        <p:nvSpPr>
          <p:cNvPr id="24" name="PlaceHolder 2"/>
          <p:cNvSpPr>
            <a:spLocks noGrp="1"/>
          </p:cNvSpPr>
          <p:nvPr>
            <p:ph type="body"/>
          </p:nvPr>
        </p:nvSpPr>
        <p:spPr>
          <a:xfrm>
            <a:off x="457200" y="1203480"/>
            <a:ext cx="4015800" cy="1422720"/>
          </a:xfrm>
          <a:prstGeom prst="rect">
            <a:avLst/>
          </a:prstGeom>
        </p:spPr>
        <p:txBody>
          <a:bodyPr lIns="0" rIns="0" tIns="0" bIns="0">
            <a:normAutofit/>
          </a:bodyPr>
          <a:p>
            <a:endParaRPr b="0" lang="en-GB" sz="3200" spc="-1" strike="noStrike">
              <a:latin typeface="Arial"/>
            </a:endParaRPr>
          </a:p>
        </p:txBody>
      </p:sp>
      <p:sp>
        <p:nvSpPr>
          <p:cNvPr id="25" name="PlaceHolder 3"/>
          <p:cNvSpPr>
            <a:spLocks noGrp="1"/>
          </p:cNvSpPr>
          <p:nvPr>
            <p:ph type="body"/>
          </p:nvPr>
        </p:nvSpPr>
        <p:spPr>
          <a:xfrm>
            <a:off x="4674240" y="1203480"/>
            <a:ext cx="4015800" cy="1422720"/>
          </a:xfrm>
          <a:prstGeom prst="rect">
            <a:avLst/>
          </a:prstGeom>
        </p:spPr>
        <p:txBody>
          <a:bodyPr lIns="0" rIns="0" tIns="0" bIns="0">
            <a:normAutofit/>
          </a:bodyPr>
          <a:p>
            <a:endParaRPr b="0" lang="en-GB" sz="3200" spc="-1" strike="noStrike">
              <a:latin typeface="Arial"/>
            </a:endParaRPr>
          </a:p>
        </p:txBody>
      </p:sp>
      <p:sp>
        <p:nvSpPr>
          <p:cNvPr id="26" name="PlaceHolder 4"/>
          <p:cNvSpPr>
            <a:spLocks noGrp="1"/>
          </p:cNvSpPr>
          <p:nvPr>
            <p:ph type="body"/>
          </p:nvPr>
        </p:nvSpPr>
        <p:spPr>
          <a:xfrm>
            <a:off x="457200" y="2761920"/>
            <a:ext cx="8229240" cy="1422720"/>
          </a:xfrm>
          <a:prstGeom prst="rect">
            <a:avLst/>
          </a:prstGeom>
        </p:spPr>
        <p:txBody>
          <a:bodyPr lIns="0" rIns="0" tIns="0" bIns="0">
            <a:normAutofit/>
          </a:bodyPr>
          <a:p>
            <a:endParaRPr b="0" lang="en-GB"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Picture 2" descr="A close up of a logo&#10;&#10;Description automatically generated"/>
          <p:cNvPicPr/>
          <p:nvPr/>
        </p:nvPicPr>
        <p:blipFill>
          <a:blip r:embed="rId2"/>
          <a:stretch/>
        </p:blipFill>
        <p:spPr>
          <a:xfrm>
            <a:off x="8572320" y="4590720"/>
            <a:ext cx="366120" cy="366120"/>
          </a:xfrm>
          <a:prstGeom prst="rect">
            <a:avLst/>
          </a:prstGeom>
          <a:ln w="0">
            <a:noFill/>
          </a:ln>
        </p:spPr>
      </p:pic>
      <p:pic>
        <p:nvPicPr>
          <p:cNvPr id="1" name="Picture 12" descr="A close up of a rock&#10;&#10;Description automatically generated"/>
          <p:cNvPicPr/>
          <p:nvPr/>
        </p:nvPicPr>
        <p:blipFill>
          <a:blip r:embed="rId3"/>
          <a:stretch/>
        </p:blipFill>
        <p:spPr>
          <a:xfrm>
            <a:off x="1440" y="0"/>
            <a:ext cx="9140400" cy="5142960"/>
          </a:xfrm>
          <a:prstGeom prst="rect">
            <a:avLst/>
          </a:prstGeom>
          <a:ln w="0">
            <a:noFill/>
          </a:ln>
        </p:spPr>
      </p:pic>
      <p:sp>
        <p:nvSpPr>
          <p:cNvPr id="2" name="CustomShape 1"/>
          <p:cNvSpPr/>
          <p:nvPr/>
        </p:nvSpPr>
        <p:spPr>
          <a:xfrm>
            <a:off x="0" y="2571840"/>
            <a:ext cx="9143280" cy="2571120"/>
          </a:xfrm>
          <a:prstGeom prst="rect">
            <a:avLst/>
          </a:prstGeom>
          <a:solidFill>
            <a:srgbClr val="002e40"/>
          </a:solidFill>
          <a:ln>
            <a:noFill/>
          </a:ln>
        </p:spPr>
        <p:style>
          <a:lnRef idx="2">
            <a:schemeClr val="accent1">
              <a:shade val="50000"/>
            </a:schemeClr>
          </a:lnRef>
          <a:fillRef idx="1">
            <a:schemeClr val="accent1"/>
          </a:fillRef>
          <a:effectRef idx="0">
            <a:schemeClr val="accent1"/>
          </a:effectRef>
          <a:fontRef idx="minor"/>
        </p:style>
      </p:sp>
      <p:pic>
        <p:nvPicPr>
          <p:cNvPr id="3" name="Picture 5" descr="A picture containing drawing&#10;&#10;Description automatically generated"/>
          <p:cNvPicPr/>
          <p:nvPr/>
        </p:nvPicPr>
        <p:blipFill>
          <a:blip r:embed="rId4"/>
          <a:stretch/>
        </p:blipFill>
        <p:spPr>
          <a:xfrm>
            <a:off x="6903360" y="4004280"/>
            <a:ext cx="1639440" cy="685800"/>
          </a:xfrm>
          <a:prstGeom prst="rect">
            <a:avLst/>
          </a:prstGeom>
          <a:ln w="0">
            <a:noFill/>
          </a:ln>
        </p:spPr>
      </p:pic>
      <p:sp>
        <p:nvSpPr>
          <p:cNvPr id="4" name="PlaceHolder 2"/>
          <p:cNvSpPr>
            <a:spLocks noGrp="1"/>
          </p:cNvSpPr>
          <p:nvPr>
            <p:ph type="title"/>
          </p:nvPr>
        </p:nvSpPr>
        <p:spPr>
          <a:xfrm>
            <a:off x="457200" y="205200"/>
            <a:ext cx="8229240" cy="858600"/>
          </a:xfrm>
          <a:prstGeom prst="rect">
            <a:avLst/>
          </a:prstGeom>
        </p:spPr>
        <p:txBody>
          <a:bodyPr lIns="0" rIns="0" tIns="0" bIns="0" anchor="ctr">
            <a:noAutofit/>
          </a:bodyPr>
          <a:p>
            <a:pPr algn="ctr"/>
            <a:r>
              <a:rPr b="0" lang="en-GB" sz="4400" spc="-1" strike="noStrike">
                <a:latin typeface="Arial"/>
              </a:rPr>
              <a:t>Click to edit the title text format</a:t>
            </a:r>
            <a:endParaRPr b="0" lang="en-GB" sz="4400" spc="-1" strike="noStrike">
              <a:latin typeface="Arial"/>
            </a:endParaRPr>
          </a:p>
        </p:txBody>
      </p:sp>
      <p:sp>
        <p:nvSpPr>
          <p:cNvPr id="5" name="PlaceHolder 3"/>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2" name="Picture 2" descr="A close up of a logo&#10;&#10;Description automatically generated"/>
          <p:cNvPicPr/>
          <p:nvPr/>
        </p:nvPicPr>
        <p:blipFill>
          <a:blip r:embed="rId2"/>
          <a:stretch/>
        </p:blipFill>
        <p:spPr>
          <a:xfrm>
            <a:off x="8572320" y="4590720"/>
            <a:ext cx="366120" cy="366120"/>
          </a:xfrm>
          <a:prstGeom prst="rect">
            <a:avLst/>
          </a:prstGeom>
          <a:ln w="0">
            <a:noFill/>
          </a:ln>
        </p:spPr>
      </p:pic>
      <p:sp>
        <p:nvSpPr>
          <p:cNvPr id="43" name="PlaceHolder 1"/>
          <p:cNvSpPr>
            <a:spLocks noGrp="1"/>
          </p:cNvSpPr>
          <p:nvPr>
            <p:ph type="title"/>
          </p:nvPr>
        </p:nvSpPr>
        <p:spPr>
          <a:xfrm>
            <a:off x="457200" y="205200"/>
            <a:ext cx="8229240" cy="858600"/>
          </a:xfrm>
          <a:prstGeom prst="rect">
            <a:avLst/>
          </a:prstGeom>
        </p:spPr>
        <p:txBody>
          <a:bodyPr lIns="0" rIns="0" tIns="0" bIns="0" anchor="ctr">
            <a:noAutofit/>
          </a:bodyPr>
          <a:p>
            <a:pPr algn="ctr"/>
            <a:r>
              <a:rPr b="0" lang="en-GB" sz="4400" spc="-1" strike="noStrike">
                <a:latin typeface="Arial"/>
              </a:rPr>
              <a:t>Click to edit the title text format</a:t>
            </a:r>
            <a:endParaRPr b="0" lang="en-GB" sz="4400" spc="-1" strike="noStrike">
              <a:latin typeface="Arial"/>
            </a:endParaRPr>
          </a:p>
        </p:txBody>
      </p:sp>
      <p:sp>
        <p:nvSpPr>
          <p:cNvPr id="44" name="PlaceHolder 2"/>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hyperlink" Target="mailto:smf@bgs.ac.uk" TargetMode="External"/><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imag-data-staging.bgs.ac.uk/GIN_V1/GINForms2"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imag-data-staging.bgs.ac.uk/GIN_V1/GINStatistics" TargetMode="External"/><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537120" y="3325320"/>
            <a:ext cx="7900560" cy="1405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en-US" sz="3400" spc="-1" strike="noStrike">
                <a:solidFill>
                  <a:srgbClr val="ffffff"/>
                </a:solidFill>
                <a:latin typeface="Arial"/>
                <a:ea typeface="Arial"/>
              </a:rPr>
              <a:t>Progress on transfer of the Intermagnet archive from NRCan to BGS</a:t>
            </a:r>
            <a:endParaRPr b="0" lang="en-GB" sz="3400" spc="-1" strike="noStrike">
              <a:latin typeface="Arial"/>
            </a:endParaRPr>
          </a:p>
        </p:txBody>
      </p:sp>
      <p:sp>
        <p:nvSpPr>
          <p:cNvPr id="82" name="CustomShape 2"/>
          <p:cNvSpPr/>
          <p:nvPr/>
        </p:nvSpPr>
        <p:spPr>
          <a:xfrm>
            <a:off x="537120" y="2980800"/>
            <a:ext cx="3742560" cy="343800"/>
          </a:xfrm>
          <a:prstGeom prst="rect">
            <a:avLst/>
          </a:prstGeom>
          <a:noFill/>
          <a:ln w="0">
            <a:noFill/>
          </a:ln>
        </p:spPr>
        <p:style>
          <a:lnRef idx="0"/>
          <a:fillRef idx="0"/>
          <a:effectRef idx="0"/>
          <a:fontRef idx="minor"/>
        </p:style>
        <p:txBody>
          <a:bodyPr lIns="90000" rIns="90000" tIns="45000" bIns="45000">
            <a:noAutofit/>
          </a:bodyPr>
          <a:p>
            <a:pPr marL="6480">
              <a:lnSpc>
                <a:spcPct val="100000"/>
              </a:lnSpc>
              <a:spcBef>
                <a:spcPts val="320"/>
              </a:spcBef>
              <a:tabLst>
                <a:tab algn="l" pos="0"/>
              </a:tabLst>
            </a:pPr>
            <a:r>
              <a:rPr b="0" lang="en-US" sz="1200" spc="-1" strike="noStrike" cap="all">
                <a:solidFill>
                  <a:srgbClr val="ad9c70"/>
                </a:solidFill>
                <a:latin typeface="Arial"/>
                <a:ea typeface="Arial"/>
              </a:rPr>
              <a:t>Simon Flower, BGS</a:t>
            </a:r>
            <a:endParaRPr b="0" lang="en-GB" sz="1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537120" y="3325320"/>
            <a:ext cx="7900560" cy="1405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en-US" sz="3400" spc="-1" strike="noStrike">
                <a:solidFill>
                  <a:srgbClr val="ffffff"/>
                </a:solidFill>
                <a:latin typeface="Arial"/>
                <a:ea typeface="Arial"/>
              </a:rPr>
              <a:t>Progress on transfer of the Intermagnet archive from NRCan to BGS</a:t>
            </a:r>
            <a:endParaRPr b="0" lang="en-GB" sz="3400" spc="-1" strike="noStrike">
              <a:latin typeface="Arial"/>
            </a:endParaRPr>
          </a:p>
        </p:txBody>
      </p:sp>
      <p:sp>
        <p:nvSpPr>
          <p:cNvPr id="84" name="CustomShape 2"/>
          <p:cNvSpPr/>
          <p:nvPr/>
        </p:nvSpPr>
        <p:spPr>
          <a:xfrm>
            <a:off x="537120" y="2980800"/>
            <a:ext cx="3742560" cy="343800"/>
          </a:xfrm>
          <a:prstGeom prst="rect">
            <a:avLst/>
          </a:prstGeom>
          <a:noFill/>
          <a:ln w="0">
            <a:noFill/>
          </a:ln>
        </p:spPr>
        <p:style>
          <a:lnRef idx="0"/>
          <a:fillRef idx="0"/>
          <a:effectRef idx="0"/>
          <a:fontRef idx="minor"/>
        </p:style>
        <p:txBody>
          <a:bodyPr lIns="90000" rIns="90000" tIns="45000" bIns="45000">
            <a:noAutofit/>
          </a:bodyPr>
          <a:p>
            <a:pPr marL="6480">
              <a:lnSpc>
                <a:spcPct val="100000"/>
              </a:lnSpc>
              <a:spcBef>
                <a:spcPts val="320"/>
              </a:spcBef>
              <a:tabLst>
                <a:tab algn="l" pos="0"/>
              </a:tabLst>
            </a:pPr>
            <a:r>
              <a:rPr b="0" lang="en-US" sz="1200" spc="-1" strike="noStrike" cap="all">
                <a:solidFill>
                  <a:srgbClr val="ad9c70"/>
                </a:solidFill>
                <a:latin typeface="Arial"/>
                <a:ea typeface="Arial"/>
              </a:rPr>
              <a:t>Simon Flower, BGS</a:t>
            </a:r>
            <a:endParaRPr b="0" lang="en-GB" sz="1200" spc="-1" strike="noStrike">
              <a:latin typeface="Arial"/>
            </a:endParaRPr>
          </a:p>
        </p:txBody>
      </p:sp>
      <p:sp>
        <p:nvSpPr>
          <p:cNvPr id="85" name="CustomShape 3"/>
          <p:cNvSpPr/>
          <p:nvPr/>
        </p:nvSpPr>
        <p:spPr>
          <a:xfrm>
            <a:off x="3063600" y="1002240"/>
            <a:ext cx="3016080" cy="1550160"/>
          </a:xfrm>
          <a:prstGeom prst="rect">
            <a:avLst/>
          </a:prstGeom>
          <a:solidFill>
            <a:srgbClr val="ffffff"/>
          </a:solidFill>
          <a:ln>
            <a:solidFill>
              <a:srgbClr val="002e40"/>
            </a:solidFill>
            <a:round/>
          </a:ln>
        </p:spPr>
        <p:style>
          <a:lnRef idx="2">
            <a:schemeClr val="dk1"/>
          </a:lnRef>
          <a:fillRef idx="1">
            <a:schemeClr val="lt1"/>
          </a:fillRef>
          <a:effectRef idx="0">
            <a:schemeClr val="dk1"/>
          </a:effectRef>
          <a:fontRef idx="minor"/>
        </p:style>
        <p:txBody>
          <a:bodyPr lIns="90000" rIns="90000" tIns="45000" bIns="45000">
            <a:spAutoFit/>
          </a:bodyPr>
          <a:p>
            <a:pPr algn="just">
              <a:lnSpc>
                <a:spcPct val="100000"/>
              </a:lnSpc>
            </a:pPr>
            <a:r>
              <a:rPr b="0" lang="en-GB" sz="1600" spc="-1" strike="noStrike">
                <a:solidFill>
                  <a:srgbClr val="002e40"/>
                </a:solidFill>
                <a:latin typeface="Arial"/>
                <a:ea typeface="Arial"/>
              </a:rPr>
              <a:t>I have not included an audio narration with this presentation, as I think the presentation is self-explanatory. If anything is unclear, please get in contact: </a:t>
            </a:r>
            <a:r>
              <a:rPr b="0" lang="en-GB" sz="1600" spc="-1" strike="noStrike" u="sng">
                <a:solidFill>
                  <a:srgbClr val="ad9c70"/>
                </a:solidFill>
                <a:uFillTx/>
                <a:latin typeface="Arial"/>
                <a:ea typeface="Arial"/>
                <a:hlinkClick r:id="rId1"/>
              </a:rPr>
              <a:t>mailto:smf@bgs.ac.uk</a:t>
            </a:r>
            <a:endParaRPr b="0" lang="en-GB" sz="16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42240" y="372600"/>
            <a:ext cx="7858440" cy="514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en-GB" sz="2400" spc="-1" strike="noStrike">
                <a:solidFill>
                  <a:srgbClr val="3f3f3f"/>
                </a:solidFill>
                <a:latin typeface="Arial"/>
                <a:ea typeface="Arial"/>
              </a:rPr>
              <a:t>Summary</a:t>
            </a:r>
            <a:endParaRPr b="0" lang="en-GB" sz="2400" spc="-1" strike="noStrike">
              <a:latin typeface="Arial"/>
            </a:endParaRPr>
          </a:p>
        </p:txBody>
      </p:sp>
      <p:sp>
        <p:nvSpPr>
          <p:cNvPr id="87" name="CustomShape 2"/>
          <p:cNvSpPr/>
          <p:nvPr/>
        </p:nvSpPr>
        <p:spPr>
          <a:xfrm>
            <a:off x="0" y="1600200"/>
            <a:ext cx="4968000" cy="3542760"/>
          </a:xfrm>
          <a:prstGeom prst="rect">
            <a:avLst/>
          </a:prstGeom>
          <a:noFill/>
          <a:ln w="0">
            <a:noFill/>
          </a:ln>
        </p:spPr>
        <p:style>
          <a:lnRef idx="0"/>
          <a:fillRef idx="0"/>
          <a:effectRef idx="0"/>
          <a:fontRef idx="minor"/>
        </p:style>
        <p:txBody>
          <a:bodyPr lIns="90000" rIns="90000" tIns="45000" bIns="45000">
            <a:noAutofit/>
          </a:bodyPr>
          <a:p>
            <a:pPr marL="127080">
              <a:lnSpc>
                <a:spcPct val="100000"/>
              </a:lnSpc>
              <a:spcBef>
                <a:spcPts val="320"/>
              </a:spcBef>
              <a:tabLst>
                <a:tab algn="l" pos="0"/>
              </a:tabLst>
            </a:pPr>
            <a:r>
              <a:rPr b="0" lang="en-GB" sz="1600" spc="-1" strike="noStrike">
                <a:solidFill>
                  <a:srgbClr val="3f3f3f"/>
                </a:solidFill>
                <a:latin typeface="Arial"/>
                <a:ea typeface="Arial"/>
              </a:rPr>
              <a:t>BGS are working to move the Intermagnet data archive from NRCan. Archive and real-time data and the associated services will transfer during 2021. BGS will provide services to:</a:t>
            </a:r>
            <a:endParaRPr b="0" lang="en-GB" sz="1600" spc="-1" strike="noStrike">
              <a:latin typeface="Arial"/>
            </a:endParaRPr>
          </a:p>
          <a:p>
            <a:pPr marL="127080">
              <a:lnSpc>
                <a:spcPct val="100000"/>
              </a:lnSpc>
              <a:spcBef>
                <a:spcPts val="320"/>
              </a:spcBef>
              <a:tabLst>
                <a:tab algn="l" pos="0"/>
              </a:tabLst>
            </a:pPr>
            <a:endParaRPr b="0" lang="en-GB" sz="1600" spc="-1" strike="noStrike">
              <a:latin typeface="Arial"/>
            </a:endParaRPr>
          </a:p>
          <a:p>
            <a:pPr marL="457200" indent="-329400">
              <a:lnSpc>
                <a:spcPct val="100000"/>
              </a:lnSpc>
              <a:spcBef>
                <a:spcPts val="320"/>
              </a:spcBef>
              <a:buClr>
                <a:srgbClr val="3f3f3f"/>
              </a:buClr>
              <a:buFont typeface="Arial"/>
              <a:buChar char="•"/>
              <a:tabLst>
                <a:tab algn="l" pos="0"/>
              </a:tabLst>
            </a:pPr>
            <a:r>
              <a:rPr b="0" lang="en-GB" sz="1600" spc="-1" strike="noStrike">
                <a:solidFill>
                  <a:srgbClr val="3f3f3f"/>
                </a:solidFill>
                <a:latin typeface="Arial"/>
                <a:ea typeface="Arial"/>
              </a:rPr>
              <a:t>Receive data from the other 4 GINs</a:t>
            </a:r>
            <a:endParaRPr b="0" lang="en-GB" sz="1600" spc="-1" strike="noStrike">
              <a:latin typeface="Arial"/>
            </a:endParaRPr>
          </a:p>
          <a:p>
            <a:pPr marL="457200" indent="-329400">
              <a:lnSpc>
                <a:spcPct val="100000"/>
              </a:lnSpc>
              <a:spcBef>
                <a:spcPts val="320"/>
              </a:spcBef>
              <a:buClr>
                <a:srgbClr val="3f3f3f"/>
              </a:buClr>
              <a:buFont typeface="Arial"/>
              <a:buChar char="•"/>
              <a:tabLst>
                <a:tab algn="l" pos="0"/>
              </a:tabLst>
            </a:pPr>
            <a:r>
              <a:rPr b="0" lang="en-GB" sz="1600" spc="-1" strike="noStrike">
                <a:solidFill>
                  <a:srgbClr val="3f3f3f"/>
                </a:solidFill>
                <a:latin typeface="Arial"/>
                <a:ea typeface="Arial"/>
              </a:rPr>
              <a:t>Replace the data download application on the Intermagnet web site</a:t>
            </a:r>
            <a:endParaRPr b="0" lang="en-GB" sz="1600" spc="-1" strike="noStrike">
              <a:latin typeface="Arial"/>
            </a:endParaRPr>
          </a:p>
          <a:p>
            <a:pPr marL="457200" indent="-329400">
              <a:lnSpc>
                <a:spcPct val="100000"/>
              </a:lnSpc>
              <a:spcBef>
                <a:spcPts val="320"/>
              </a:spcBef>
              <a:buClr>
                <a:srgbClr val="3f3f3f"/>
              </a:buClr>
              <a:buFont typeface="Arial"/>
              <a:buChar char="•"/>
              <a:tabLst>
                <a:tab algn="l" pos="0"/>
              </a:tabLst>
            </a:pPr>
            <a:r>
              <a:rPr b="0" lang="en-GB" sz="1600" spc="-1" strike="noStrike">
                <a:solidFill>
                  <a:srgbClr val="3f3f3f"/>
                </a:solidFill>
                <a:latin typeface="Arial"/>
                <a:ea typeface="Arial"/>
              </a:rPr>
              <a:t>Allow users ftp access to the data</a:t>
            </a:r>
            <a:endParaRPr b="0" lang="en-GB" sz="1600" spc="-1" strike="noStrike">
              <a:latin typeface="Arial"/>
            </a:endParaRPr>
          </a:p>
          <a:p>
            <a:pPr marL="457200" indent="-329400">
              <a:lnSpc>
                <a:spcPct val="100000"/>
              </a:lnSpc>
              <a:spcBef>
                <a:spcPts val="320"/>
              </a:spcBef>
              <a:buClr>
                <a:srgbClr val="3f3f3f"/>
              </a:buClr>
              <a:buFont typeface="Arial"/>
              <a:buChar char="•"/>
              <a:tabLst>
                <a:tab algn="l" pos="0"/>
              </a:tabLst>
            </a:pPr>
            <a:r>
              <a:rPr b="0" lang="en-GB" sz="1600" spc="-1" strike="noStrike">
                <a:solidFill>
                  <a:srgbClr val="3f3f3f"/>
                </a:solidFill>
                <a:latin typeface="Arial"/>
                <a:ea typeface="Arial"/>
              </a:rPr>
              <a:t>Make statistics available to data providers</a:t>
            </a:r>
            <a:endParaRPr b="0" lang="en-GB" sz="1600" spc="-1" strike="noStrike">
              <a:latin typeface="Arial"/>
            </a:endParaRPr>
          </a:p>
        </p:txBody>
      </p:sp>
      <p:pic>
        <p:nvPicPr>
          <p:cNvPr id="88" name="Picture 3" descr=""/>
          <p:cNvPicPr/>
          <p:nvPr/>
        </p:nvPicPr>
        <p:blipFill>
          <a:blip r:embed="rId1"/>
          <a:stretch/>
        </p:blipFill>
        <p:spPr>
          <a:xfrm>
            <a:off x="4968720" y="1728000"/>
            <a:ext cx="3826800" cy="21967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42240" y="372600"/>
            <a:ext cx="7858440" cy="514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en-GB" sz="2400" spc="-1" strike="noStrike">
                <a:solidFill>
                  <a:srgbClr val="3f3f3f"/>
                </a:solidFill>
                <a:latin typeface="Arial"/>
                <a:ea typeface="Arial"/>
              </a:rPr>
              <a:t>Progress: IT infrastructure and security</a:t>
            </a:r>
            <a:endParaRPr b="0" lang="en-GB" sz="2400" spc="-1" strike="noStrike">
              <a:latin typeface="Arial"/>
            </a:endParaRPr>
          </a:p>
        </p:txBody>
      </p:sp>
      <p:graphicFrame>
        <p:nvGraphicFramePr>
          <p:cNvPr id="90" name="Table 2"/>
          <p:cNvGraphicFramePr/>
          <p:nvPr/>
        </p:nvGraphicFramePr>
        <p:xfrm>
          <a:off x="642240" y="1315800"/>
          <a:ext cx="4968360" cy="1482840"/>
        </p:xfrm>
        <a:graphic>
          <a:graphicData uri="http://schemas.openxmlformats.org/drawingml/2006/table">
            <a:tbl>
              <a:tblPr/>
              <a:tblGrid>
                <a:gridCol w="2484360"/>
                <a:gridCol w="2484360"/>
              </a:tblGrid>
              <a:tr h="370800">
                <a:tc>
                  <a:txBody>
                    <a:bodyPr>
                      <a:noAutofit/>
                    </a:bodyPr>
                    <a:p>
                      <a:pPr>
                        <a:lnSpc>
                          <a:spcPct val="100000"/>
                        </a:lnSpc>
                      </a:pPr>
                      <a:r>
                        <a:rPr b="1" lang="en-GB" sz="1400" spc="-1" strike="noStrike">
                          <a:solidFill>
                            <a:srgbClr val="ffffff"/>
                          </a:solidFill>
                          <a:latin typeface="Arial"/>
                          <a:ea typeface="Arial"/>
                        </a:rPr>
                        <a:t>Task</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c>
                  <a:txBody>
                    <a:bodyPr>
                      <a:noAutofit/>
                    </a:bodyPr>
                    <a:p>
                      <a:pPr>
                        <a:lnSpc>
                          <a:spcPct val="100000"/>
                        </a:lnSpc>
                      </a:pPr>
                      <a:r>
                        <a:rPr b="1" lang="en-GB" sz="1400" spc="-1" strike="noStrike">
                          <a:solidFill>
                            <a:srgbClr val="ffffff"/>
                          </a:solidFill>
                          <a:latin typeface="Arial"/>
                          <a:ea typeface="Arial"/>
                        </a:rPr>
                        <a:t>Progress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r>
              <a:tr h="370800">
                <a:tc>
                  <a:txBody>
                    <a:bodyPr>
                      <a:noAutofit/>
                    </a:bodyPr>
                    <a:p>
                      <a:pPr>
                        <a:lnSpc>
                          <a:spcPct val="100000"/>
                        </a:lnSpc>
                      </a:pPr>
                      <a:r>
                        <a:rPr b="0" lang="en-GB" sz="1400" spc="-1" strike="noStrike">
                          <a:solidFill>
                            <a:srgbClr val="002e40"/>
                          </a:solidFill>
                          <a:latin typeface="Calibri"/>
                          <a:ea typeface="Calibri"/>
                        </a:rPr>
                        <a:t>Agree with BGS IT infrastructure managers to host the size of data associated with the Intermagnet archive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r h="370800">
                <a:tc>
                  <a:txBody>
                    <a:bodyPr>
                      <a:noAutofit/>
                    </a:bodyPr>
                    <a:p>
                      <a:pPr>
                        <a:lnSpc>
                          <a:spcPct val="100000"/>
                        </a:lnSpc>
                        <a:tabLst>
                          <a:tab algn="l" pos="0"/>
                        </a:tabLst>
                      </a:pPr>
                      <a:r>
                        <a:rPr b="0" lang="en-GB" sz="1400" spc="-1" strike="noStrike">
                          <a:solidFill>
                            <a:srgbClr val="002e40"/>
                          </a:solidFill>
                          <a:latin typeface="Calibri"/>
                          <a:ea typeface="Calibri"/>
                        </a:rPr>
                        <a:t>Agree with BGS IT infrastructure managers a secure way to allow rsync data to be received by BGS from Intermagnet GINs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r>
              <a:tr h="370800">
                <a:tc>
                  <a:txBody>
                    <a:bodyPr>
                      <a:noAutofit/>
                    </a:bodyPr>
                    <a:p>
                      <a:pPr>
                        <a:lnSpc>
                          <a:spcPct val="100000"/>
                        </a:lnSpc>
                        <a:tabLst>
                          <a:tab algn="l" pos="0"/>
                        </a:tabLst>
                      </a:pPr>
                      <a:r>
                        <a:rPr b="0" lang="en-GB" sz="1400" spc="-1" strike="noStrike">
                          <a:solidFill>
                            <a:srgbClr val="002e40"/>
                          </a:solidFill>
                          <a:latin typeface="Calibri"/>
                          <a:ea typeface="Calibri"/>
                        </a:rPr>
                        <a:t>Develop a model for deploying Intermagnet Internet applications using BGS “Kubernetes” infrastructure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tabLst>
                          <a:tab algn="l" pos="0"/>
                        </a:tabLst>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p>
                      <a:pPr>
                        <a:lnSpc>
                          <a:spcPct val="100000"/>
                        </a:lnSpc>
                        <a:tabLst>
                          <a:tab algn="l" pos="0"/>
                        </a:tabLst>
                      </a:pP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bl>
          </a:graphicData>
        </a:graphic>
      </p:graphicFrame>
      <p:sp>
        <p:nvSpPr>
          <p:cNvPr id="91" name="CustomShape 3"/>
          <p:cNvSpPr/>
          <p:nvPr/>
        </p:nvSpPr>
        <p:spPr>
          <a:xfrm rot="16200000">
            <a:off x="8597160" y="40658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2" name="CustomShape 4"/>
          <p:cNvSpPr/>
          <p:nvPr/>
        </p:nvSpPr>
        <p:spPr>
          <a:xfrm rot="16200000">
            <a:off x="8597160" y="377352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3" name="CustomShape 5"/>
          <p:cNvSpPr/>
          <p:nvPr/>
        </p:nvSpPr>
        <p:spPr>
          <a:xfrm rot="16200000">
            <a:off x="8597160" y="348156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4" name="CustomShape 6"/>
          <p:cNvSpPr/>
          <p:nvPr/>
        </p:nvSpPr>
        <p:spPr>
          <a:xfrm rot="16200000">
            <a:off x="8597160" y="31892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5" name="CustomShape 7"/>
          <p:cNvSpPr/>
          <p:nvPr/>
        </p:nvSpPr>
        <p:spPr>
          <a:xfrm rot="16200000">
            <a:off x="8597160" y="289728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6" name="CustomShape 8"/>
          <p:cNvSpPr/>
          <p:nvPr/>
        </p:nvSpPr>
        <p:spPr>
          <a:xfrm rot="16200000">
            <a:off x="8597160" y="260496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7" name="CustomShape 9"/>
          <p:cNvSpPr/>
          <p:nvPr/>
        </p:nvSpPr>
        <p:spPr>
          <a:xfrm rot="16200000">
            <a:off x="8597160" y="231300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8" name="CustomShape 10"/>
          <p:cNvSpPr/>
          <p:nvPr/>
        </p:nvSpPr>
        <p:spPr>
          <a:xfrm rot="16200000">
            <a:off x="8597160" y="143640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99" name="CustomShape 11"/>
          <p:cNvSpPr/>
          <p:nvPr/>
        </p:nvSpPr>
        <p:spPr>
          <a:xfrm rot="16200000">
            <a:off x="8597160" y="202068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00" name="CustomShape 12"/>
          <p:cNvSpPr/>
          <p:nvPr/>
        </p:nvSpPr>
        <p:spPr>
          <a:xfrm rot="16200000">
            <a:off x="8597160" y="172872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01" name="CustomShape 13"/>
          <p:cNvSpPr/>
          <p:nvPr/>
        </p:nvSpPr>
        <p:spPr>
          <a:xfrm>
            <a:off x="8433360" y="1081440"/>
            <a:ext cx="636480" cy="303120"/>
          </a:xfrm>
          <a:prstGeom prst="rect">
            <a:avLst/>
          </a:prstGeom>
          <a:gradFill rotWithShape="0">
            <a:gsLst>
              <a:gs pos="0">
                <a:srgbClr val="9cb299"/>
              </a:gs>
              <a:gs pos="100000">
                <a:srgbClr val="c2d0c0"/>
              </a:gs>
            </a:gsLst>
            <a:lin ang="16200000"/>
          </a:gradFill>
          <a:ln w="0">
            <a:noFill/>
          </a:ln>
        </p:spPr>
        <p:style>
          <a:lnRef idx="0"/>
          <a:fillRef idx="0"/>
          <a:effectRef idx="0"/>
          <a:fontRef idx="minor"/>
        </p:style>
        <p:txBody>
          <a:bodyPr wrap="none" lIns="90000" rIns="90000" tIns="45000" bIns="45000">
            <a:spAutoFit/>
          </a:bodyPr>
          <a:p>
            <a:pPr algn="ctr">
              <a:lnSpc>
                <a:spcPct val="100000"/>
              </a:lnSpc>
            </a:pPr>
            <a:r>
              <a:rPr b="0" lang="en-GB" sz="1400" spc="-1" strike="noStrike">
                <a:solidFill>
                  <a:srgbClr val="ffffff"/>
                </a:solidFill>
                <a:latin typeface="Arial"/>
                <a:ea typeface="Arial"/>
              </a:rPr>
              <a:t>100%</a:t>
            </a:r>
            <a:endParaRPr b="0" lang="en-GB" sz="1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642240" y="372600"/>
            <a:ext cx="7858440" cy="514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en-GB" sz="2400" spc="-1" strike="noStrike">
                <a:solidFill>
                  <a:srgbClr val="3f3f3f"/>
                </a:solidFill>
                <a:latin typeface="Arial"/>
                <a:ea typeface="Arial"/>
              </a:rPr>
              <a:t>Progress: Receiving data from GINs</a:t>
            </a:r>
            <a:endParaRPr b="0" lang="en-GB" sz="2400" spc="-1" strike="noStrike">
              <a:latin typeface="Arial"/>
            </a:endParaRPr>
          </a:p>
        </p:txBody>
      </p:sp>
      <p:graphicFrame>
        <p:nvGraphicFramePr>
          <p:cNvPr id="103" name="Table 2"/>
          <p:cNvGraphicFramePr/>
          <p:nvPr/>
        </p:nvGraphicFramePr>
        <p:xfrm>
          <a:off x="642240" y="1315800"/>
          <a:ext cx="4968360" cy="3595680"/>
        </p:xfrm>
        <a:graphic>
          <a:graphicData uri="http://schemas.openxmlformats.org/drawingml/2006/table">
            <a:tbl>
              <a:tblPr/>
              <a:tblGrid>
                <a:gridCol w="2484360"/>
                <a:gridCol w="2484360"/>
              </a:tblGrid>
              <a:tr h="370800">
                <a:tc>
                  <a:txBody>
                    <a:bodyPr>
                      <a:noAutofit/>
                    </a:bodyPr>
                    <a:p>
                      <a:pPr>
                        <a:lnSpc>
                          <a:spcPct val="100000"/>
                        </a:lnSpc>
                      </a:pPr>
                      <a:r>
                        <a:rPr b="1" lang="en-GB" sz="1400" spc="-1" strike="noStrike">
                          <a:solidFill>
                            <a:srgbClr val="ffffff"/>
                          </a:solidFill>
                          <a:latin typeface="Arial"/>
                          <a:ea typeface="Arial"/>
                        </a:rPr>
                        <a:t>Task</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c>
                  <a:txBody>
                    <a:bodyPr>
                      <a:noAutofit/>
                    </a:bodyPr>
                    <a:p>
                      <a:pPr>
                        <a:lnSpc>
                          <a:spcPct val="100000"/>
                        </a:lnSpc>
                      </a:pPr>
                      <a:r>
                        <a:rPr b="1" lang="en-GB" sz="1400" spc="-1" strike="noStrike">
                          <a:solidFill>
                            <a:srgbClr val="ffffff"/>
                          </a:solidFill>
                          <a:latin typeface="Arial"/>
                          <a:ea typeface="Arial"/>
                        </a:rPr>
                        <a:t>Progress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r>
              <a:tr h="448920">
                <a:tc>
                  <a:txBody>
                    <a:bodyPr>
                      <a:noAutofit/>
                    </a:bodyPr>
                    <a:p>
                      <a:pPr>
                        <a:lnSpc>
                          <a:spcPct val="100000"/>
                        </a:lnSpc>
                      </a:pPr>
                      <a:r>
                        <a:rPr b="0" lang="en-GB" sz="1400" spc="-1" strike="noStrike">
                          <a:solidFill>
                            <a:srgbClr val="002e40"/>
                          </a:solidFill>
                          <a:latin typeface="Calibri"/>
                          <a:ea typeface="Calibri"/>
                        </a:rPr>
                        <a:t>Write software to receive rsync data from the four other GINs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r h="448920">
                <a:tc>
                  <a:txBody>
                    <a:bodyPr>
                      <a:noAutofit/>
                    </a:bodyPr>
                    <a:p>
                      <a:pPr>
                        <a:lnSpc>
                          <a:spcPct val="100000"/>
                        </a:lnSpc>
                        <a:tabLst>
                          <a:tab algn="l" pos="0"/>
                        </a:tabLst>
                      </a:pPr>
                      <a:r>
                        <a:rPr b="0" lang="en-GB" sz="1400" spc="-1" strike="noStrike">
                          <a:solidFill>
                            <a:srgbClr val="002e40"/>
                          </a:solidFill>
                          <a:latin typeface="Calibri"/>
                          <a:ea typeface="Calibri"/>
                        </a:rPr>
                        <a:t>Deploy rsync software in BGS Kubernetes infrastructure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c>
                  <a:txBody>
                    <a:bodyPr>
                      <a:noAutofit/>
                    </a:bodyPr>
                    <a:p>
                      <a:pPr>
                        <a:lnSpc>
                          <a:spcPct val="100000"/>
                        </a:lnSpc>
                      </a:pPr>
                      <a:r>
                        <a:rPr b="0" lang="en-GB" sz="1400" spc="-1" strike="noStrike">
                          <a:solidFill>
                            <a:srgbClr val="002e40"/>
                          </a:solidFill>
                          <a:highlight>
                            <a:srgbClr val="f0a845"/>
                          </a:highlight>
                          <a:latin typeface="Arial"/>
                          <a:ea typeface="Arial"/>
                        </a:rPr>
                        <a:t>In progress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r>
              <a:tr h="491400">
                <a:tc>
                  <a:txBody>
                    <a:bodyPr>
                      <a:noAutofit/>
                    </a:bodyPr>
                    <a:p>
                      <a:pPr>
                        <a:lnSpc>
                          <a:spcPct val="100000"/>
                        </a:lnSpc>
                      </a:pPr>
                      <a:r>
                        <a:rPr b="0" lang="en-GB" sz="1400" spc="-1" strike="noStrike">
                          <a:solidFill>
                            <a:srgbClr val="002e40"/>
                          </a:solidFill>
                          <a:latin typeface="Arial"/>
                          <a:ea typeface="Arial"/>
                        </a:rPr>
                        <a:t>Liaise with four other GINs to receive real-time data</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ffffff"/>
                          </a:solidFill>
                          <a:highlight>
                            <a:srgbClr val="ff0000"/>
                          </a:highlight>
                          <a:latin typeface="Arial"/>
                          <a:ea typeface="Arial"/>
                        </a:rPr>
                        <a:t>Not started</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r h="491400">
                <a:tc>
                  <a:txBody>
                    <a:bodyPr>
                      <a:noAutofit/>
                    </a:bodyPr>
                    <a:p>
                      <a:pPr>
                        <a:lnSpc>
                          <a:spcPct val="100000"/>
                        </a:lnSpc>
                      </a:pPr>
                      <a:r>
                        <a:rPr b="0" lang="en-GB" sz="1400" spc="-1" strike="noStrike">
                          <a:solidFill>
                            <a:srgbClr val="002e40"/>
                          </a:solidFill>
                          <a:latin typeface="Arial"/>
                          <a:ea typeface="Arial"/>
                        </a:rPr>
                        <a:t>Liaise with NRCan to receive historic data archive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c>
                  <a:txBody>
                    <a:bodyPr>
                      <a:noAutofit/>
                    </a:bodyPr>
                    <a:p>
                      <a:pPr>
                        <a:lnSpc>
                          <a:spcPct val="100000"/>
                        </a:lnSpc>
                      </a:pPr>
                      <a:r>
                        <a:rPr b="0" lang="en-GB" sz="1400" spc="-1" strike="noStrike">
                          <a:solidFill>
                            <a:srgbClr val="ffffff"/>
                          </a:solidFill>
                          <a:highlight>
                            <a:srgbClr val="ff0000"/>
                          </a:highlight>
                          <a:latin typeface="Arial"/>
                          <a:ea typeface="Arial"/>
                        </a:rPr>
                        <a:t>Not started</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r>
              <a:tr h="1344600">
                <a:tc>
                  <a:txBody>
                    <a:bodyPr>
                      <a:noAutofit/>
                    </a:bodyPr>
                    <a:p>
                      <a:pPr>
                        <a:lnSpc>
                          <a:spcPct val="100000"/>
                        </a:lnSpc>
                      </a:pPr>
                      <a:r>
                        <a:rPr b="0" lang="en-GB" sz="1400" spc="-1" strike="noStrike">
                          <a:solidFill>
                            <a:srgbClr val="002e40"/>
                          </a:solidFill>
                          <a:latin typeface="Arial"/>
                          <a:ea typeface="Arial"/>
                        </a:rPr>
                        <a:t>Receive definitive data from Paris GIN</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No work needed (</a:t>
                      </a:r>
                      <a:r>
                        <a:rPr b="0" lang="en-GB" sz="1200" spc="-1" strike="noStrike">
                          <a:solidFill>
                            <a:srgbClr val="002e40"/>
                          </a:solidFill>
                          <a:highlight>
                            <a:srgbClr val="00ff00"/>
                          </a:highlight>
                          <a:latin typeface="Arial"/>
                          <a:ea typeface="Arial"/>
                        </a:rPr>
                        <a:t>NRCan will continue to clone definitive data from the Paris GIN and convert this from IAF to IAGA2002. They will then put this IAGA2002 data into the rsync stream from NRCan to BGS</a:t>
                      </a:r>
                      <a:r>
                        <a:rPr b="0" lang="en-GB" sz="1400" spc="-1" strike="noStrike">
                          <a:solidFill>
                            <a:srgbClr val="002e40"/>
                          </a:solidFill>
                          <a:highlight>
                            <a:srgbClr val="00ff00"/>
                          </a:highlight>
                          <a:latin typeface="Arial"/>
                          <a:ea typeface="Arial"/>
                        </a:rPr>
                        <a:t>)</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bl>
          </a:graphicData>
        </a:graphic>
      </p:graphicFrame>
      <p:sp>
        <p:nvSpPr>
          <p:cNvPr id="104" name="CustomShape 3"/>
          <p:cNvSpPr/>
          <p:nvPr/>
        </p:nvSpPr>
        <p:spPr>
          <a:xfrm rot="16200000">
            <a:off x="8597160" y="40658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05" name="CustomShape 4"/>
          <p:cNvSpPr/>
          <p:nvPr/>
        </p:nvSpPr>
        <p:spPr>
          <a:xfrm rot="16200000">
            <a:off x="8597160" y="377352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06" name="CustomShape 5"/>
          <p:cNvSpPr/>
          <p:nvPr/>
        </p:nvSpPr>
        <p:spPr>
          <a:xfrm rot="16200000">
            <a:off x="8597160" y="348156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07" name="CustomShape 6"/>
          <p:cNvSpPr/>
          <p:nvPr/>
        </p:nvSpPr>
        <p:spPr>
          <a:xfrm rot="16200000">
            <a:off x="8597160" y="31892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08" name="CustomShape 7"/>
          <p:cNvSpPr/>
          <p:nvPr/>
        </p:nvSpPr>
        <p:spPr>
          <a:xfrm rot="16200000">
            <a:off x="8597160" y="289728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09" name="CustomShape 8"/>
          <p:cNvSpPr/>
          <p:nvPr/>
        </p:nvSpPr>
        <p:spPr>
          <a:xfrm rot="16200000">
            <a:off x="8597160" y="260496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10" name="CustomShape 9"/>
          <p:cNvSpPr/>
          <p:nvPr/>
        </p:nvSpPr>
        <p:spPr>
          <a:xfrm rot="16200000">
            <a:off x="8597160" y="231300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11" name="CustomShape 10"/>
          <p:cNvSpPr/>
          <p:nvPr/>
        </p:nvSpPr>
        <p:spPr>
          <a:xfrm rot="16200000">
            <a:off x="8597160" y="143640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12" name="CustomShape 11"/>
          <p:cNvSpPr/>
          <p:nvPr/>
        </p:nvSpPr>
        <p:spPr>
          <a:xfrm rot="16200000">
            <a:off x="8597160" y="202068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13" name="CustomShape 12"/>
          <p:cNvSpPr/>
          <p:nvPr/>
        </p:nvSpPr>
        <p:spPr>
          <a:xfrm rot="16200000">
            <a:off x="8597160" y="172872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14" name="CustomShape 13"/>
          <p:cNvSpPr/>
          <p:nvPr/>
        </p:nvSpPr>
        <p:spPr>
          <a:xfrm>
            <a:off x="8482680" y="1086120"/>
            <a:ext cx="537480" cy="303120"/>
          </a:xfrm>
          <a:prstGeom prst="rect">
            <a:avLst/>
          </a:prstGeom>
          <a:gradFill rotWithShape="0">
            <a:gsLst>
              <a:gs pos="0">
                <a:srgbClr val="af9f74"/>
              </a:gs>
              <a:gs pos="100000">
                <a:srgbClr val="cec4a9"/>
              </a:gs>
            </a:gsLst>
            <a:lin ang="16200000"/>
          </a:gradFill>
          <a:ln w="0">
            <a:noFill/>
          </a:ln>
        </p:spPr>
        <p:style>
          <a:lnRef idx="0"/>
          <a:fillRef idx="0"/>
          <a:effectRef idx="0"/>
          <a:fontRef idx="minor"/>
        </p:style>
        <p:txBody>
          <a:bodyPr wrap="none" lIns="90000" rIns="90000" tIns="45000" bIns="45000">
            <a:spAutoFit/>
          </a:bodyPr>
          <a:p>
            <a:pPr algn="ctr">
              <a:lnSpc>
                <a:spcPct val="100000"/>
              </a:lnSpc>
            </a:pPr>
            <a:r>
              <a:rPr b="0" lang="en-GB" sz="1400" spc="-1" strike="noStrike">
                <a:solidFill>
                  <a:srgbClr val="ffffff"/>
                </a:solidFill>
                <a:latin typeface="Arial"/>
                <a:ea typeface="Arial"/>
              </a:rPr>
              <a:t>50%</a:t>
            </a:r>
            <a:endParaRPr b="0" lang="en-GB" sz="1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642240" y="372600"/>
            <a:ext cx="7858440" cy="514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en-GB" sz="2400" spc="-1" strike="noStrike">
                <a:solidFill>
                  <a:srgbClr val="3f3f3f"/>
                </a:solidFill>
                <a:latin typeface="Arial"/>
                <a:ea typeface="Arial"/>
              </a:rPr>
              <a:t>Progress: Distributing data to users</a:t>
            </a:r>
            <a:endParaRPr b="0" lang="en-GB" sz="2400" spc="-1" strike="noStrike">
              <a:latin typeface="Arial"/>
            </a:endParaRPr>
          </a:p>
        </p:txBody>
      </p:sp>
      <p:graphicFrame>
        <p:nvGraphicFramePr>
          <p:cNvPr id="116" name="Table 2"/>
          <p:cNvGraphicFramePr/>
          <p:nvPr/>
        </p:nvGraphicFramePr>
        <p:xfrm>
          <a:off x="642240" y="1315800"/>
          <a:ext cx="4968360" cy="3440880"/>
        </p:xfrm>
        <a:graphic>
          <a:graphicData uri="http://schemas.openxmlformats.org/drawingml/2006/table">
            <a:tbl>
              <a:tblPr/>
              <a:tblGrid>
                <a:gridCol w="2484360"/>
                <a:gridCol w="2484360"/>
              </a:tblGrid>
              <a:tr h="370800">
                <a:tc>
                  <a:txBody>
                    <a:bodyPr>
                      <a:noAutofit/>
                    </a:bodyPr>
                    <a:p>
                      <a:pPr>
                        <a:lnSpc>
                          <a:spcPct val="100000"/>
                        </a:lnSpc>
                      </a:pPr>
                      <a:r>
                        <a:rPr b="1" lang="en-GB" sz="1400" spc="-1" strike="noStrike">
                          <a:solidFill>
                            <a:srgbClr val="ffffff"/>
                          </a:solidFill>
                          <a:latin typeface="Arial"/>
                          <a:ea typeface="Arial"/>
                        </a:rPr>
                        <a:t>Task</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c>
                  <a:txBody>
                    <a:bodyPr>
                      <a:noAutofit/>
                    </a:bodyPr>
                    <a:p>
                      <a:pPr>
                        <a:lnSpc>
                          <a:spcPct val="100000"/>
                        </a:lnSpc>
                      </a:pPr>
                      <a:r>
                        <a:rPr b="1" lang="en-GB" sz="1400" spc="-1" strike="noStrike">
                          <a:solidFill>
                            <a:srgbClr val="ffffff"/>
                          </a:solidFill>
                          <a:latin typeface="Arial"/>
                          <a:ea typeface="Arial"/>
                        </a:rPr>
                        <a:t>Progress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r>
              <a:tr h="627480">
                <a:tc>
                  <a:txBody>
                    <a:bodyPr>
                      <a:noAutofit/>
                    </a:bodyPr>
                    <a:p>
                      <a:pPr>
                        <a:lnSpc>
                          <a:spcPct val="100000"/>
                        </a:lnSpc>
                      </a:pPr>
                      <a:r>
                        <a:rPr b="0" lang="en-GB" sz="1400" spc="-1" strike="noStrike">
                          <a:solidFill>
                            <a:srgbClr val="002e40"/>
                          </a:solidFill>
                          <a:latin typeface="Calibri"/>
                          <a:ea typeface="Calibri"/>
                        </a:rPr>
                        <a:t>Update BGS software for INTERMAGNET data distribution</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r h="627480">
                <a:tc>
                  <a:txBody>
                    <a:bodyPr>
                      <a:noAutofit/>
                    </a:bodyPr>
                    <a:p>
                      <a:pPr>
                        <a:lnSpc>
                          <a:spcPct val="100000"/>
                        </a:lnSpc>
                        <a:tabLst>
                          <a:tab algn="l" pos="0"/>
                        </a:tabLst>
                      </a:pPr>
                      <a:r>
                        <a:rPr b="0" lang="en-GB" sz="1400" spc="-1" strike="noStrike">
                          <a:solidFill>
                            <a:srgbClr val="002e40"/>
                          </a:solidFill>
                          <a:latin typeface="Calibri"/>
                          <a:ea typeface="Calibri"/>
                        </a:rPr>
                        <a:t>Deploy data distribution software in BGS Kubernetes infrastructure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r>
              <a:tr h="491400">
                <a:tc>
                  <a:txBody>
                    <a:bodyPr>
                      <a:noAutofit/>
                    </a:bodyPr>
                    <a:p>
                      <a:pPr>
                        <a:lnSpc>
                          <a:spcPct val="100000"/>
                        </a:lnSpc>
                      </a:pPr>
                      <a:r>
                        <a:rPr b="0" lang="en-GB" sz="1400" spc="-1" strike="noStrike">
                          <a:solidFill>
                            <a:srgbClr val="002e40"/>
                          </a:solidFill>
                          <a:latin typeface="Arial"/>
                          <a:ea typeface="Arial"/>
                        </a:rPr>
                        <a:t>Update BGS Intermagnet ftp server</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r h="691200">
                <a:tc>
                  <a:txBody>
                    <a:bodyPr>
                      <a:noAutofit/>
                    </a:bodyPr>
                    <a:p>
                      <a:pPr>
                        <a:lnSpc>
                          <a:spcPct val="100000"/>
                        </a:lnSpc>
                      </a:pPr>
                      <a:r>
                        <a:rPr b="0" lang="en-GB" sz="1400" spc="-1" strike="noStrike">
                          <a:solidFill>
                            <a:srgbClr val="002e40"/>
                          </a:solidFill>
                          <a:latin typeface="Arial"/>
                          <a:ea typeface="Arial"/>
                        </a:rPr>
                        <a:t>Deploy Intermagnet ftp server in BGS Kubernetes infrastructure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c>
                  <a:txBody>
                    <a:bodyPr>
                      <a:noAutofit/>
                    </a:bodyPr>
                    <a:p>
                      <a:pPr>
                        <a:lnSpc>
                          <a:spcPct val="100000"/>
                        </a:lnSpc>
                      </a:pPr>
                      <a:r>
                        <a:rPr b="0" lang="en-GB" sz="1400" spc="-1" strike="noStrike">
                          <a:solidFill>
                            <a:srgbClr val="002e40"/>
                          </a:solidFill>
                          <a:highlight>
                            <a:srgbClr val="f0a845"/>
                          </a:highlight>
                          <a:latin typeface="Arial"/>
                          <a:ea typeface="Arial"/>
                        </a:rPr>
                        <a:t>In progress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r>
              <a:tr h="632880">
                <a:tc>
                  <a:txBody>
                    <a:bodyPr>
                      <a:noAutofit/>
                    </a:bodyPr>
                    <a:p>
                      <a:pPr>
                        <a:lnSpc>
                          <a:spcPct val="100000"/>
                        </a:lnSpc>
                      </a:pPr>
                      <a:r>
                        <a:rPr b="0" lang="en-GB" sz="1400" spc="-1" strike="noStrike">
                          <a:solidFill>
                            <a:srgbClr val="002e40"/>
                          </a:solidFill>
                          <a:latin typeface="Arial"/>
                          <a:ea typeface="Arial"/>
                        </a:rPr>
                        <a:t>Provide plots of recent geomagnetic activity</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002e40"/>
                          </a:solidFill>
                          <a:highlight>
                            <a:srgbClr val="f0a845"/>
                          </a:highlight>
                          <a:latin typeface="Arial"/>
                          <a:ea typeface="Arial"/>
                        </a:rPr>
                        <a:t>In progress</a:t>
                      </a:r>
                      <a:r>
                        <a:rPr b="0" lang="en-GB" sz="1200" spc="-1" strike="noStrike">
                          <a:solidFill>
                            <a:srgbClr val="002e40"/>
                          </a:solidFill>
                          <a:highlight>
                            <a:srgbClr val="f0a845"/>
                          </a:highlight>
                          <a:latin typeface="Arial"/>
                          <a:ea typeface="Arial"/>
                        </a:rPr>
                        <a:t> (being implemented by staff at Sodankylä Geophysical Observatory)</a:t>
                      </a:r>
                      <a:endParaRPr b="0" lang="en-GB" sz="12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bl>
          </a:graphicData>
        </a:graphic>
      </p:graphicFrame>
      <p:sp>
        <p:nvSpPr>
          <p:cNvPr id="117" name="CustomShape 3"/>
          <p:cNvSpPr/>
          <p:nvPr/>
        </p:nvSpPr>
        <p:spPr>
          <a:xfrm rot="16200000">
            <a:off x="8597160" y="40658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18" name="CustomShape 4"/>
          <p:cNvSpPr/>
          <p:nvPr/>
        </p:nvSpPr>
        <p:spPr>
          <a:xfrm rot="16200000">
            <a:off x="8597160" y="377352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19" name="CustomShape 5"/>
          <p:cNvSpPr/>
          <p:nvPr/>
        </p:nvSpPr>
        <p:spPr>
          <a:xfrm rot="16200000">
            <a:off x="8597160" y="348156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20" name="CustomShape 6"/>
          <p:cNvSpPr/>
          <p:nvPr/>
        </p:nvSpPr>
        <p:spPr>
          <a:xfrm rot="16200000">
            <a:off x="8597160" y="31892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21" name="CustomShape 7"/>
          <p:cNvSpPr/>
          <p:nvPr/>
        </p:nvSpPr>
        <p:spPr>
          <a:xfrm rot="16200000">
            <a:off x="8597160" y="289728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22" name="CustomShape 8"/>
          <p:cNvSpPr/>
          <p:nvPr/>
        </p:nvSpPr>
        <p:spPr>
          <a:xfrm rot="16200000">
            <a:off x="8597160" y="260496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23" name="CustomShape 9"/>
          <p:cNvSpPr/>
          <p:nvPr/>
        </p:nvSpPr>
        <p:spPr>
          <a:xfrm rot="16200000">
            <a:off x="8597160" y="231300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24" name="CustomShape 10"/>
          <p:cNvSpPr/>
          <p:nvPr/>
        </p:nvSpPr>
        <p:spPr>
          <a:xfrm rot="16200000">
            <a:off x="8597160" y="143640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25" name="CustomShape 11"/>
          <p:cNvSpPr/>
          <p:nvPr/>
        </p:nvSpPr>
        <p:spPr>
          <a:xfrm rot="16200000">
            <a:off x="8597160" y="202068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26" name="CustomShape 12"/>
          <p:cNvSpPr/>
          <p:nvPr/>
        </p:nvSpPr>
        <p:spPr>
          <a:xfrm rot="16200000">
            <a:off x="8597160" y="172872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27" name="CustomShape 13"/>
          <p:cNvSpPr/>
          <p:nvPr/>
        </p:nvSpPr>
        <p:spPr>
          <a:xfrm>
            <a:off x="8482680" y="1081440"/>
            <a:ext cx="537480" cy="303120"/>
          </a:xfrm>
          <a:prstGeom prst="rect">
            <a:avLst/>
          </a:prstGeom>
          <a:gradFill rotWithShape="0">
            <a:gsLst>
              <a:gs pos="0">
                <a:srgbClr val="af9f74"/>
              </a:gs>
              <a:gs pos="100000">
                <a:srgbClr val="cec4a9"/>
              </a:gs>
            </a:gsLst>
            <a:lin ang="16200000"/>
          </a:gradFill>
          <a:ln w="0">
            <a:noFill/>
          </a:ln>
        </p:spPr>
        <p:style>
          <a:lnRef idx="0"/>
          <a:fillRef idx="0"/>
          <a:effectRef idx="0"/>
          <a:fontRef idx="minor"/>
        </p:style>
        <p:txBody>
          <a:bodyPr wrap="none" lIns="90000" rIns="90000" tIns="45000" bIns="45000">
            <a:spAutoFit/>
          </a:bodyPr>
          <a:p>
            <a:pPr algn="ctr">
              <a:lnSpc>
                <a:spcPct val="100000"/>
              </a:lnSpc>
            </a:pPr>
            <a:r>
              <a:rPr b="0" lang="en-GB" sz="1400" spc="-1" strike="noStrike">
                <a:solidFill>
                  <a:srgbClr val="ffffff"/>
                </a:solidFill>
                <a:latin typeface="Arial"/>
                <a:ea typeface="Arial"/>
              </a:rPr>
              <a:t>70%</a:t>
            </a:r>
            <a:endParaRPr b="0" lang="en-GB" sz="1400" spc="-1" strike="noStrike">
              <a:latin typeface="Arial"/>
            </a:endParaRPr>
          </a:p>
        </p:txBody>
      </p:sp>
      <p:sp>
        <p:nvSpPr>
          <p:cNvPr id="128" name="CustomShape 14"/>
          <p:cNvSpPr/>
          <p:nvPr/>
        </p:nvSpPr>
        <p:spPr>
          <a:xfrm>
            <a:off x="5611320" y="1751040"/>
            <a:ext cx="1803960" cy="1155600"/>
          </a:xfrm>
          <a:prstGeom prst="rect">
            <a:avLst/>
          </a:prstGeom>
          <a:solidFill>
            <a:srgbClr val="ffffff"/>
          </a:solidFill>
          <a:ln>
            <a:solidFill>
              <a:srgbClr val="002e40"/>
            </a:solidFill>
            <a:round/>
          </a:ln>
        </p:spPr>
        <p:style>
          <a:lnRef idx="2">
            <a:schemeClr val="dk1"/>
          </a:lnRef>
          <a:fillRef idx="1">
            <a:schemeClr val="lt1"/>
          </a:fillRef>
          <a:effectRef idx="0">
            <a:schemeClr val="dk1"/>
          </a:effectRef>
          <a:fontRef idx="minor"/>
        </p:style>
        <p:txBody>
          <a:bodyPr lIns="90000" rIns="90000" tIns="45000" bIns="45000">
            <a:spAutoFit/>
          </a:bodyPr>
          <a:p>
            <a:pPr algn="ctr">
              <a:lnSpc>
                <a:spcPct val="100000"/>
              </a:lnSpc>
            </a:pPr>
            <a:r>
              <a:rPr b="0" lang="en-GB" sz="1400" spc="-1" strike="noStrike">
                <a:solidFill>
                  <a:srgbClr val="002e40"/>
                </a:solidFill>
                <a:latin typeface="Arial"/>
                <a:ea typeface="Arial"/>
              </a:rPr>
              <a:t>Try the data distribution application: </a:t>
            </a:r>
            <a:r>
              <a:rPr b="0" lang="en-GB" sz="1400" spc="-1" strike="noStrike" u="sng">
                <a:solidFill>
                  <a:srgbClr val="ad9c70"/>
                </a:solidFill>
                <a:uFillTx/>
                <a:latin typeface="Arial"/>
                <a:ea typeface="Arial"/>
                <a:hlinkClick r:id="rId1"/>
              </a:rPr>
              <a:t>https://imag-data-staging.bgs.ac.uk/GIN_V1/GINForms2</a:t>
            </a:r>
            <a:r>
              <a:rPr b="0" lang="en-GB" sz="1400" spc="-1" strike="noStrike">
                <a:solidFill>
                  <a:srgbClr val="002e40"/>
                </a:solidFill>
                <a:latin typeface="Arial"/>
                <a:ea typeface="Arial"/>
              </a:rPr>
              <a:t> </a:t>
            </a:r>
            <a:endParaRPr b="0" lang="en-GB" sz="1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CustomShape 1"/>
          <p:cNvSpPr/>
          <p:nvPr/>
        </p:nvSpPr>
        <p:spPr>
          <a:xfrm>
            <a:off x="642240" y="372600"/>
            <a:ext cx="7858440" cy="51408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0" lang="en-GB" sz="2400" spc="-1" strike="noStrike">
                <a:solidFill>
                  <a:srgbClr val="3f3f3f"/>
                </a:solidFill>
                <a:latin typeface="Arial"/>
                <a:ea typeface="Arial"/>
              </a:rPr>
              <a:t>Progress: Working with data providers</a:t>
            </a:r>
            <a:endParaRPr b="0" lang="en-GB" sz="2400" spc="-1" strike="noStrike">
              <a:latin typeface="Arial"/>
            </a:endParaRPr>
          </a:p>
        </p:txBody>
      </p:sp>
      <p:graphicFrame>
        <p:nvGraphicFramePr>
          <p:cNvPr id="130" name="Table 2"/>
          <p:cNvGraphicFramePr/>
          <p:nvPr/>
        </p:nvGraphicFramePr>
        <p:xfrm>
          <a:off x="642240" y="1315800"/>
          <a:ext cx="4968360" cy="1112040"/>
        </p:xfrm>
        <a:graphic>
          <a:graphicData uri="http://schemas.openxmlformats.org/drawingml/2006/table">
            <a:tbl>
              <a:tblPr/>
              <a:tblGrid>
                <a:gridCol w="2484360"/>
                <a:gridCol w="2484360"/>
              </a:tblGrid>
              <a:tr h="370800">
                <a:tc>
                  <a:txBody>
                    <a:bodyPr>
                      <a:noAutofit/>
                    </a:bodyPr>
                    <a:p>
                      <a:pPr>
                        <a:lnSpc>
                          <a:spcPct val="100000"/>
                        </a:lnSpc>
                      </a:pPr>
                      <a:r>
                        <a:rPr b="1" lang="en-GB" sz="1400" spc="-1" strike="noStrike">
                          <a:solidFill>
                            <a:srgbClr val="ffffff"/>
                          </a:solidFill>
                          <a:latin typeface="Arial"/>
                          <a:ea typeface="Arial"/>
                        </a:rPr>
                        <a:t>Task</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c>
                  <a:txBody>
                    <a:bodyPr>
                      <a:noAutofit/>
                    </a:bodyPr>
                    <a:p>
                      <a:pPr>
                        <a:lnSpc>
                          <a:spcPct val="100000"/>
                        </a:lnSpc>
                      </a:pPr>
                      <a:r>
                        <a:rPr b="1" lang="en-GB" sz="1400" spc="-1" strike="noStrike">
                          <a:solidFill>
                            <a:srgbClr val="ffffff"/>
                          </a:solidFill>
                          <a:latin typeface="Arial"/>
                          <a:ea typeface="Arial"/>
                        </a:rPr>
                        <a:t>Progress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002e40"/>
                    </a:solidFill>
                  </a:tcPr>
                </a:tc>
              </a:tr>
              <a:tr h="370800">
                <a:tc>
                  <a:txBody>
                    <a:bodyPr>
                      <a:noAutofit/>
                    </a:bodyPr>
                    <a:p>
                      <a:pPr>
                        <a:lnSpc>
                          <a:spcPct val="100000"/>
                        </a:lnSpc>
                      </a:pPr>
                      <a:r>
                        <a:rPr b="0" lang="en-GB" sz="1400" spc="-1" strike="noStrike">
                          <a:solidFill>
                            <a:srgbClr val="002e40"/>
                          </a:solidFill>
                          <a:latin typeface="Arial"/>
                          <a:ea typeface="Arial"/>
                        </a:rPr>
                        <a:t>Implement Intermagnet data embargo period across GIN software products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c>
                  <a:txBody>
                    <a:bodyPr>
                      <a:noAutofit/>
                    </a:bodyPr>
                    <a:p>
                      <a:pPr>
                        <a:lnSpc>
                          <a:spcPct val="100000"/>
                        </a:lnSpc>
                      </a:pPr>
                      <a:r>
                        <a:rPr b="0" lang="en-GB" sz="1400" spc="-1" strike="noStrike">
                          <a:solidFill>
                            <a:srgbClr val="002e40"/>
                          </a:solidFill>
                          <a:highlight>
                            <a:srgbClr val="f0a845"/>
                          </a:highlight>
                          <a:latin typeface="Arial"/>
                          <a:ea typeface="Arial"/>
                        </a:rPr>
                        <a:t>In progress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7e7"/>
                    </a:solidFill>
                  </a:tcPr>
                </a:tc>
              </a:tr>
              <a:tr h="370800">
                <a:tc>
                  <a:txBody>
                    <a:bodyPr>
                      <a:noAutofit/>
                    </a:bodyPr>
                    <a:p>
                      <a:pPr>
                        <a:lnSpc>
                          <a:spcPct val="100000"/>
                        </a:lnSpc>
                      </a:pPr>
                      <a:r>
                        <a:rPr b="0" lang="en-GB" sz="1400" spc="-1" strike="noStrike">
                          <a:solidFill>
                            <a:srgbClr val="002e40"/>
                          </a:solidFill>
                          <a:latin typeface="Calibri"/>
                          <a:ea typeface="Calibri"/>
                        </a:rPr>
                        <a:t>Create, store and make available statistics of data usage to data providers</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c>
                  <a:txBody>
                    <a:bodyPr>
                      <a:noAutofit/>
                    </a:bodyPr>
                    <a:p>
                      <a:pPr>
                        <a:lnSpc>
                          <a:spcPct val="100000"/>
                        </a:lnSpc>
                      </a:pPr>
                      <a:r>
                        <a:rPr b="0" lang="en-GB" sz="1400" spc="-1" strike="noStrike">
                          <a:solidFill>
                            <a:srgbClr val="002e40"/>
                          </a:solidFill>
                          <a:highlight>
                            <a:srgbClr val="00ff00"/>
                          </a:highlight>
                          <a:latin typeface="Arial"/>
                          <a:ea typeface="Arial"/>
                        </a:rPr>
                        <a:t>Complete</a:t>
                      </a:r>
                      <a:endParaRPr b="0" lang="en-GB" sz="14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cf4"/>
                    </a:solidFill>
                  </a:tcPr>
                </a:tc>
              </a:tr>
            </a:tbl>
          </a:graphicData>
        </a:graphic>
      </p:graphicFrame>
      <p:sp>
        <p:nvSpPr>
          <p:cNvPr id="131" name="CustomShape 3"/>
          <p:cNvSpPr/>
          <p:nvPr/>
        </p:nvSpPr>
        <p:spPr>
          <a:xfrm rot="16200000">
            <a:off x="8597160" y="40658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32" name="CustomShape 4"/>
          <p:cNvSpPr/>
          <p:nvPr/>
        </p:nvSpPr>
        <p:spPr>
          <a:xfrm rot="16200000">
            <a:off x="8597160" y="377352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33" name="CustomShape 5"/>
          <p:cNvSpPr/>
          <p:nvPr/>
        </p:nvSpPr>
        <p:spPr>
          <a:xfrm rot="16200000">
            <a:off x="8597160" y="348156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34" name="CustomShape 6"/>
          <p:cNvSpPr/>
          <p:nvPr/>
        </p:nvSpPr>
        <p:spPr>
          <a:xfrm rot="16200000">
            <a:off x="8597160" y="318924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35" name="CustomShape 7"/>
          <p:cNvSpPr/>
          <p:nvPr/>
        </p:nvSpPr>
        <p:spPr>
          <a:xfrm rot="16200000">
            <a:off x="8597160" y="289728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36" name="CustomShape 8"/>
          <p:cNvSpPr/>
          <p:nvPr/>
        </p:nvSpPr>
        <p:spPr>
          <a:xfrm rot="16200000">
            <a:off x="8597160" y="260496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37" name="CustomShape 9"/>
          <p:cNvSpPr/>
          <p:nvPr/>
        </p:nvSpPr>
        <p:spPr>
          <a:xfrm rot="16200000">
            <a:off x="8597160" y="231300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38" name="CustomShape 10"/>
          <p:cNvSpPr/>
          <p:nvPr/>
        </p:nvSpPr>
        <p:spPr>
          <a:xfrm rot="16200000">
            <a:off x="8597160" y="143640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39" name="CustomShape 11"/>
          <p:cNvSpPr/>
          <p:nvPr/>
        </p:nvSpPr>
        <p:spPr>
          <a:xfrm rot="16200000">
            <a:off x="8597160" y="2020680"/>
            <a:ext cx="308520" cy="261360"/>
          </a:xfrm>
          <a:prstGeom prst="chevron">
            <a:avLst>
              <a:gd name="adj" fmla="val 50000"/>
            </a:avLst>
          </a:prstGeom>
          <a:gradFill rotWithShape="0">
            <a:gsLst>
              <a:gs pos="0">
                <a:srgbClr val="9cb299"/>
              </a:gs>
              <a:gs pos="100000">
                <a:srgbClr val="c2d0c0"/>
              </a:gs>
            </a:gsLst>
            <a:lin ang="10800000"/>
          </a:gradFill>
          <a:ln w="0">
            <a:noFill/>
          </a:ln>
        </p:spPr>
        <p:style>
          <a:lnRef idx="0"/>
          <a:fillRef idx="0"/>
          <a:effectRef idx="0"/>
          <a:fontRef idx="minor"/>
        </p:style>
      </p:sp>
      <p:sp>
        <p:nvSpPr>
          <p:cNvPr id="140" name="CustomShape 12"/>
          <p:cNvSpPr/>
          <p:nvPr/>
        </p:nvSpPr>
        <p:spPr>
          <a:xfrm rot="16200000">
            <a:off x="8597160" y="1728720"/>
            <a:ext cx="308520" cy="261360"/>
          </a:xfrm>
          <a:prstGeom prst="chevron">
            <a:avLst>
              <a:gd name="adj" fmla="val 50000"/>
            </a:avLst>
          </a:prstGeom>
          <a:gradFill rotWithShape="0">
            <a:gsLst>
              <a:gs pos="0">
                <a:srgbClr val="d48484"/>
              </a:gs>
              <a:gs pos="100000">
                <a:srgbClr val="e5b3b3"/>
              </a:gs>
            </a:gsLst>
            <a:lin ang="10800000"/>
          </a:gradFill>
          <a:ln w="0">
            <a:noFill/>
          </a:ln>
        </p:spPr>
        <p:style>
          <a:lnRef idx="0"/>
          <a:fillRef idx="0"/>
          <a:effectRef idx="0"/>
          <a:fontRef idx="minor"/>
        </p:style>
      </p:sp>
      <p:sp>
        <p:nvSpPr>
          <p:cNvPr id="141" name="CustomShape 13"/>
          <p:cNvSpPr/>
          <p:nvPr/>
        </p:nvSpPr>
        <p:spPr>
          <a:xfrm>
            <a:off x="8482680" y="1084680"/>
            <a:ext cx="537480" cy="303120"/>
          </a:xfrm>
          <a:prstGeom prst="rect">
            <a:avLst/>
          </a:prstGeom>
          <a:gradFill rotWithShape="0">
            <a:gsLst>
              <a:gs pos="0">
                <a:srgbClr val="af9f74"/>
              </a:gs>
              <a:gs pos="100000">
                <a:srgbClr val="cec4a9"/>
              </a:gs>
            </a:gsLst>
            <a:lin ang="16200000"/>
          </a:gradFill>
          <a:ln w="0">
            <a:noFill/>
          </a:ln>
        </p:spPr>
        <p:style>
          <a:lnRef idx="0"/>
          <a:fillRef idx="0"/>
          <a:effectRef idx="0"/>
          <a:fontRef idx="minor"/>
        </p:style>
        <p:txBody>
          <a:bodyPr wrap="none" lIns="90000" rIns="90000" tIns="45000" bIns="45000">
            <a:spAutoFit/>
          </a:bodyPr>
          <a:p>
            <a:pPr algn="ctr">
              <a:lnSpc>
                <a:spcPct val="100000"/>
              </a:lnSpc>
            </a:pPr>
            <a:r>
              <a:rPr b="0" lang="en-GB" sz="1400" spc="-1" strike="noStrike">
                <a:solidFill>
                  <a:srgbClr val="ffffff"/>
                </a:solidFill>
                <a:latin typeface="Arial"/>
                <a:ea typeface="Arial"/>
              </a:rPr>
              <a:t>80%</a:t>
            </a:r>
            <a:endParaRPr b="0" lang="en-GB" sz="1400" spc="-1" strike="noStrike">
              <a:latin typeface="Arial"/>
            </a:endParaRPr>
          </a:p>
        </p:txBody>
      </p:sp>
      <p:sp>
        <p:nvSpPr>
          <p:cNvPr id="142" name="CustomShape 14"/>
          <p:cNvSpPr/>
          <p:nvPr/>
        </p:nvSpPr>
        <p:spPr>
          <a:xfrm>
            <a:off x="5611320" y="1980000"/>
            <a:ext cx="1832760" cy="942480"/>
          </a:xfrm>
          <a:prstGeom prst="rect">
            <a:avLst/>
          </a:prstGeom>
          <a:solidFill>
            <a:srgbClr val="ffffff"/>
          </a:solidFill>
          <a:ln>
            <a:solidFill>
              <a:srgbClr val="002e40"/>
            </a:solidFill>
            <a:round/>
          </a:ln>
        </p:spPr>
        <p:style>
          <a:lnRef idx="2">
            <a:schemeClr val="dk1"/>
          </a:lnRef>
          <a:fillRef idx="1">
            <a:schemeClr val="lt1"/>
          </a:fillRef>
          <a:effectRef idx="0">
            <a:schemeClr val="dk1"/>
          </a:effectRef>
          <a:fontRef idx="minor"/>
        </p:style>
        <p:txBody>
          <a:bodyPr lIns="90000" rIns="90000" tIns="45000" bIns="45000">
            <a:spAutoFit/>
          </a:bodyPr>
          <a:p>
            <a:pPr algn="ctr">
              <a:lnSpc>
                <a:spcPct val="100000"/>
              </a:lnSpc>
            </a:pPr>
            <a:r>
              <a:rPr b="0" lang="en-GB" sz="1400" spc="-1" strike="noStrike">
                <a:solidFill>
                  <a:srgbClr val="002e40"/>
                </a:solidFill>
                <a:latin typeface="Arial"/>
                <a:ea typeface="Arial"/>
              </a:rPr>
              <a:t>Try the data statistics viewer: </a:t>
            </a:r>
            <a:r>
              <a:rPr b="0" lang="en-GB" sz="1400" spc="-1" strike="noStrike" u="sng">
                <a:solidFill>
                  <a:srgbClr val="ad9c70"/>
                </a:solidFill>
                <a:uFillTx/>
                <a:latin typeface="Arial"/>
                <a:ea typeface="Arial"/>
                <a:hlinkClick r:id="rId1"/>
              </a:rPr>
              <a:t>https://imag-data-staging.bgs.ac.uk/GIN_V1/GINStatistics</a:t>
            </a:r>
            <a:r>
              <a:rPr b="0" lang="en-GB" sz="1400" spc="-1" strike="noStrike">
                <a:solidFill>
                  <a:srgbClr val="002e40"/>
                </a:solidFill>
                <a:latin typeface="Arial"/>
                <a:ea typeface="Arial"/>
              </a:rPr>
              <a:t> </a:t>
            </a:r>
            <a:endParaRPr b="0" lang="en-GB" sz="1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ad9c70"/>
      </a:dk2>
      <a:lt2>
        <a:srgbClr val="ffffff"/>
      </a:lt2>
      <a:accent1>
        <a:srgbClr val="002e40"/>
      </a:accent1>
      <a:accent2>
        <a:srgbClr val="ad9c70"/>
      </a:accent2>
      <a:accent3>
        <a:srgbClr val="99b096"/>
      </a:accent3>
      <a:accent4>
        <a:srgbClr val="7391bf"/>
      </a:accent4>
      <a:accent5>
        <a:srgbClr val="518791"/>
      </a:accent5>
      <a:accent6>
        <a:srgbClr val="d38080"/>
      </a:accent6>
      <a:hlink>
        <a:srgbClr val="ad9c70"/>
      </a:hlink>
      <a:folHlink>
        <a:srgbClr val="ad9c7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ad9c70"/>
      </a:dk2>
      <a:lt2>
        <a:srgbClr val="ffffff"/>
      </a:lt2>
      <a:accent1>
        <a:srgbClr val="002e40"/>
      </a:accent1>
      <a:accent2>
        <a:srgbClr val="ad9c70"/>
      </a:accent2>
      <a:accent3>
        <a:srgbClr val="99b096"/>
      </a:accent3>
      <a:accent4>
        <a:srgbClr val="7391bf"/>
      </a:accent4>
      <a:accent5>
        <a:srgbClr val="518791"/>
      </a:accent5>
      <a:accent6>
        <a:srgbClr val="d38080"/>
      </a:accent6>
      <a:hlink>
        <a:srgbClr val="ad9c70"/>
      </a:hlink>
      <a:folHlink>
        <a:srgbClr val="ad9c7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BGS-PPT-Template-16x9-150dpi-Lite</Template>
  <TotalTime>207</TotalTime>
  <Application>LibreOffice/7.0.5.2.0$Linux_X86_64 LibreOffice_project/ad661f02e97d815861396c318410b55fd06b9cf2</Application>
  <AppVersion>15.0000</AppVersion>
  <Words>430</Words>
  <Paragraphs>60</Paragraphs>
  <Company>The British Geological Survey</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2021-01-18T12:18:11Z</dcterms:created>
  <dc:creator>Flower, Simon M.</dc:creator>
  <dc:description/>
  <dc:language>en-GB</dc:language>
  <cp:lastModifiedBy/>
  <dcterms:modified xsi:type="dcterms:W3CDTF">2021-03-23T11:32:18Z</dcterms:modified>
  <cp:revision>32</cp:revision>
  <dc:subject/>
  <dc:title>Presentation title goes here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On-screen Show (16:9)</vt:lpwstr>
  </property>
  <property fmtid="{D5CDD505-2E9C-101B-9397-08002B2CF9AE}" pid="4" name="Slides">
    <vt:i4>7</vt:i4>
  </property>
</Properties>
</file>