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1" r:id="rId3"/>
    <p:sldId id="257" r:id="rId4"/>
    <p:sldId id="259" r:id="rId5"/>
    <p:sldId id="262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667" y="26085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on one-</a:t>
            </a:r>
            <a:r>
              <a:rPr lang="pl-PL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b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Reda</a:t>
            </a:r>
          </a:p>
        </p:txBody>
      </p:sp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07364" y="0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Intermagnet</a:t>
            </a:r>
            <a:r>
              <a:rPr lang="pl-PL" sz="1200" dirty="0"/>
              <a:t> Meeting Online, 13-15 Jul 2020</a:t>
            </a:r>
          </a:p>
        </p:txBody>
      </p:sp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9"/>
    </mc:Choice>
    <mc:Fallback xmlns="">
      <p:transition spd="slow" advTm="20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9060" y="15776"/>
            <a:ext cx="7065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1-sec </a:t>
            </a:r>
            <a:r>
              <a:rPr lang="pl-PL" sz="2400" b="1" dirty="0" err="1">
                <a:solidFill>
                  <a:srgbClr val="002060"/>
                </a:solidFill>
              </a:rPr>
              <a:t>Definitive</a:t>
            </a:r>
            <a:r>
              <a:rPr lang="pl-PL" sz="2400" b="1" dirty="0">
                <a:solidFill>
                  <a:srgbClr val="002060"/>
                </a:solidFill>
              </a:rPr>
              <a:t> Data </a:t>
            </a:r>
            <a:r>
              <a:rPr lang="pl-PL" sz="2400" b="1" dirty="0" err="1">
                <a:solidFill>
                  <a:srgbClr val="002060"/>
                </a:solidFill>
              </a:rPr>
              <a:t>collection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l-PL" sz="2400" b="1" dirty="0">
                <a:solidFill>
                  <a:srgbClr val="002060"/>
                </a:solidFill>
              </a:rPr>
              <a:t>2014..2019</a:t>
            </a:r>
          </a:p>
          <a:p>
            <a:pPr algn="ctr"/>
            <a:r>
              <a:rPr lang="en-GB" sz="1600" dirty="0"/>
              <a:t>(situation 20</a:t>
            </a:r>
            <a:r>
              <a:rPr lang="pl-PL" sz="1600" dirty="0"/>
              <a:t>20</a:t>
            </a:r>
            <a:r>
              <a:rPr lang="en-GB" sz="1600" dirty="0"/>
              <a:t>-07-0</a:t>
            </a:r>
            <a:r>
              <a:rPr lang="pl-PL" sz="1600" dirty="0"/>
              <a:t>3</a:t>
            </a:r>
            <a:r>
              <a:rPr lang="en-GB" sz="1600" dirty="0"/>
              <a:t>)</a:t>
            </a: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8545" y="1400417"/>
            <a:ext cx="8774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2014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                                                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                 		   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38 IMOs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Times New Roman" panose="02020603050405020304" pitchFamily="18" charset="0"/>
                <a:ea typeface="MS Mincho"/>
              </a:rPr>
              <a:t>         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   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36 IMOs	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33925" y="2126450"/>
            <a:ext cx="8774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MS Mincho"/>
              </a:rPr>
              <a:t>5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3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6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   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12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    (USGS </a:t>
            </a:r>
            <a:r>
              <a:rPr lang="pl-PL" sz="1100" dirty="0" err="1">
                <a:latin typeface="Arial" panose="020B0604020202020204" pitchFamily="34" charset="0"/>
                <a:ea typeface="MS Mincho"/>
              </a:rPr>
              <a:t>only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)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8549" y="2974843"/>
            <a:ext cx="8774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MS Mincho"/>
              </a:rPr>
              <a:t>6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3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6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13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     (USGS </a:t>
            </a:r>
            <a:r>
              <a:rPr lang="pl-PL" sz="1100" dirty="0" err="1">
                <a:latin typeface="Arial" panose="020B0604020202020204" pitchFamily="34" charset="0"/>
                <a:ea typeface="MS Mincho"/>
              </a:rPr>
              <a:t>only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)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	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4697" y="3805882"/>
            <a:ext cx="8774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MS Mincho"/>
              </a:rPr>
              <a:t>7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                	30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7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	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855" y="4515678"/>
            <a:ext cx="877454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MS Mincho"/>
              </a:rPr>
              <a:t>8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6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   (ABK, BDV, EBR, LYC, UPS, WIC)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0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	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7856" y="5330219"/>
            <a:ext cx="877454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MS Mincho"/>
              </a:rPr>
              <a:t>Definitive 201</a:t>
            </a:r>
            <a:r>
              <a:rPr lang="pl-PL" sz="1600" b="1" dirty="0">
                <a:latin typeface="Times New Roman" panose="02020603050405020304" pitchFamily="18" charset="0"/>
                <a:ea typeface="MS Mincho"/>
              </a:rPr>
              <a:t>9</a:t>
            </a:r>
            <a:endParaRPr lang="pl-PL" sz="10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Provided	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2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   (EBR, WIC)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MS Mincho"/>
              </a:rPr>
              <a:t>		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Accepted</a:t>
            </a:r>
            <a:r>
              <a:rPr lang="pl-PL" sz="1100" dirty="0">
                <a:latin typeface="Arial" panose="020B0604020202020204" pitchFamily="34" charset="0"/>
                <a:ea typeface="MS Mincho"/>
              </a:rPr>
              <a:t>			0</a:t>
            </a:r>
            <a:r>
              <a:rPr lang="en-US" sz="1100" dirty="0">
                <a:latin typeface="Arial" panose="020B0604020202020204" pitchFamily="34" charset="0"/>
                <a:ea typeface="MS Mincho"/>
              </a:rPr>
              <a:t> IMOs	</a:t>
            </a:r>
            <a:endParaRPr lang="pl-PL" sz="1100" dirty="0"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Dźwię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2"/>
    </mc:Choice>
    <mc:Fallback xmlns="">
      <p:transition spd="slow" advTm="2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" y="563418"/>
            <a:ext cx="8978445" cy="58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95"/>
    </mc:Choice>
    <mc:Fallback xmlns="">
      <p:transition spd="slow" advTm="40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6908" y="208108"/>
            <a:ext cx="5892223" cy="401492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err="1">
                <a:solidFill>
                  <a:srgbClr val="0000FF"/>
                </a:solidFill>
              </a:rPr>
              <a:t>Requested</a:t>
            </a:r>
            <a:r>
              <a:rPr lang="pl-PL" sz="1800" b="1" dirty="0">
                <a:solidFill>
                  <a:srgbClr val="0000FF"/>
                </a:solidFill>
              </a:rPr>
              <a:t> data </a:t>
            </a:r>
            <a:r>
              <a:rPr lang="pl-PL" sz="1800" b="1" dirty="0" err="1">
                <a:solidFill>
                  <a:srgbClr val="0000FF"/>
                </a:solidFill>
              </a:rPr>
              <a:t>formats</a:t>
            </a:r>
            <a:r>
              <a:rPr lang="pl-PL" sz="1800" b="1" dirty="0">
                <a:solidFill>
                  <a:srgbClr val="0000FF"/>
                </a:solidFill>
              </a:rPr>
              <a:t> for 1-sec </a:t>
            </a:r>
            <a:r>
              <a:rPr lang="pl-PL" sz="1800" b="1" dirty="0" err="1">
                <a:solidFill>
                  <a:srgbClr val="0000FF"/>
                </a:solidFill>
              </a:rPr>
              <a:t>definitive</a:t>
            </a:r>
            <a:endParaRPr lang="pl-PL" sz="1800" b="1" dirty="0">
              <a:solidFill>
                <a:srgbClr val="0000FF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67137" y="641625"/>
            <a:ext cx="368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2014 			IAGA2002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2015 </a:t>
            </a:r>
            <a:r>
              <a:rPr lang="pl-PL" sz="1400" dirty="0" err="1"/>
              <a:t>forwards</a:t>
            </a:r>
            <a:r>
              <a:rPr lang="pl-PL" sz="1400" dirty="0"/>
              <a:t>    		CDF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16367" y="1494911"/>
            <a:ext cx="5892223" cy="40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Real </a:t>
            </a:r>
            <a:r>
              <a:rPr lang="pl-PL" dirty="0" err="1"/>
              <a:t>situation</a:t>
            </a:r>
            <a:r>
              <a:rPr lang="pl-PL" dirty="0"/>
              <a:t> </a:t>
            </a:r>
            <a:r>
              <a:rPr lang="pl-PL" dirty="0" err="1"/>
              <a:t>regarding</a:t>
            </a:r>
            <a:r>
              <a:rPr lang="pl-PL" dirty="0"/>
              <a:t> data </a:t>
            </a:r>
            <a:r>
              <a:rPr lang="pl-PL" dirty="0" err="1"/>
              <a:t>formats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16367" y="1901162"/>
            <a:ext cx="639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285750" indent="-285750"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pl-PL" dirty="0"/>
              <a:t>2014 		</a:t>
            </a:r>
            <a:r>
              <a:rPr lang="pl-PL" dirty="0" err="1"/>
              <a:t>IMOs</a:t>
            </a:r>
            <a:r>
              <a:rPr lang="pl-PL" dirty="0"/>
              <a:t> </a:t>
            </a:r>
            <a:r>
              <a:rPr lang="pl-PL" dirty="0" err="1"/>
              <a:t>provided</a:t>
            </a:r>
            <a:r>
              <a:rPr lang="pl-PL" dirty="0"/>
              <a:t> IAGA2002</a:t>
            </a:r>
          </a:p>
          <a:p>
            <a:r>
              <a:rPr lang="pl-PL" dirty="0"/>
              <a:t>2015-2019	the most </a:t>
            </a:r>
            <a:r>
              <a:rPr lang="pl-PL" dirty="0" err="1"/>
              <a:t>IMOs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CDF </a:t>
            </a:r>
            <a:r>
              <a:rPr lang="pl-PL" dirty="0" err="1"/>
              <a:t>except</a:t>
            </a:r>
            <a:r>
              <a:rPr lang="pl-PL" dirty="0"/>
              <a:t> of USGS (</a:t>
            </a:r>
            <a:r>
              <a:rPr lang="pl-PL" dirty="0" err="1"/>
              <a:t>still</a:t>
            </a:r>
            <a:r>
              <a:rPr lang="pl-PL" dirty="0"/>
              <a:t> IAGA2002)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46908" y="2874648"/>
            <a:ext cx="5892223" cy="40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Problems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1035" y="3356955"/>
            <a:ext cx="8497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pl-PL" dirty="0"/>
              <a:t>The most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thing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done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checking</a:t>
            </a:r>
            <a:r>
              <a:rPr lang="pl-PL" dirty="0"/>
              <a:t>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comparison</a:t>
            </a:r>
            <a:r>
              <a:rPr lang="pl-PL" dirty="0"/>
              <a:t> with 1-min </a:t>
            </a:r>
            <a:r>
              <a:rPr lang="pl-PL" dirty="0" err="1"/>
              <a:t>definitive</a:t>
            </a:r>
            <a:r>
              <a:rPr lang="pl-PL" dirty="0"/>
              <a:t>, for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purpose</a:t>
            </a:r>
            <a:r>
              <a:rPr lang="pl-PL" dirty="0"/>
              <a:t> 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convert</a:t>
            </a:r>
            <a:r>
              <a:rPr lang="pl-PL" dirty="0"/>
              <a:t> CDF to IAF</a:t>
            </a:r>
          </a:p>
          <a:p>
            <a:endParaRPr lang="pl-PL" dirty="0"/>
          </a:p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difficulties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</a:t>
            </a:r>
            <a:r>
              <a:rPr lang="pl-PL" dirty="0" err="1"/>
              <a:t>conversion</a:t>
            </a:r>
            <a:r>
              <a:rPr lang="pl-PL" dirty="0"/>
              <a:t> CDF to IAF</a:t>
            </a:r>
          </a:p>
          <a:p>
            <a:endParaRPr lang="pl-PL" dirty="0"/>
          </a:p>
          <a:p>
            <a:r>
              <a:rPr lang="pl-PL" dirty="0" err="1"/>
              <a:t>Paradoxically</a:t>
            </a:r>
            <a:r>
              <a:rPr lang="pl-PL" dirty="0"/>
              <a:t>, </a:t>
            </a:r>
            <a:r>
              <a:rPr lang="pl-PL" dirty="0" err="1"/>
              <a:t>actually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easier</a:t>
            </a:r>
            <a:r>
              <a:rPr lang="pl-PL" dirty="0"/>
              <a:t> to </a:t>
            </a:r>
            <a:r>
              <a:rPr lang="pl-PL" dirty="0" err="1"/>
              <a:t>check</a:t>
            </a:r>
            <a:r>
              <a:rPr lang="pl-PL" dirty="0"/>
              <a:t> 1-sec/IAGA2002 </a:t>
            </a:r>
            <a:r>
              <a:rPr lang="pl-PL" dirty="0" err="1"/>
              <a:t>than</a:t>
            </a:r>
            <a:r>
              <a:rPr lang="pl-PL" dirty="0"/>
              <a:t> 1-sec/CDF</a:t>
            </a:r>
          </a:p>
          <a:p>
            <a:endParaRPr lang="pl-PL" dirty="0"/>
          </a:p>
          <a:p>
            <a:r>
              <a:rPr lang="pl-PL" dirty="0"/>
              <a:t>A </a:t>
            </a:r>
            <a:r>
              <a:rPr lang="pl-PL" dirty="0" err="1"/>
              <a:t>lack</a:t>
            </a:r>
            <a:r>
              <a:rPr lang="pl-PL" dirty="0"/>
              <a:t> of </a:t>
            </a:r>
            <a:r>
              <a:rPr lang="en-US" dirty="0"/>
              <a:t>people who have time for </a:t>
            </a:r>
            <a:r>
              <a:rPr lang="pl-PL" dirty="0" err="1"/>
              <a:t>checking</a:t>
            </a:r>
            <a:r>
              <a:rPr lang="pl-PL" dirty="0"/>
              <a:t> 1-sec </a:t>
            </a:r>
            <a:r>
              <a:rPr lang="pl-PL" dirty="0" err="1"/>
              <a:t>definitive</a:t>
            </a:r>
            <a:r>
              <a:rPr lang="pl-PL" dirty="0"/>
              <a:t>,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certainly</a:t>
            </a:r>
            <a:r>
              <a:rPr lang="pl-PL" dirty="0"/>
              <a:t> much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time-consuming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checking</a:t>
            </a:r>
            <a:r>
              <a:rPr lang="pl-PL" dirty="0"/>
              <a:t> 1-min data</a:t>
            </a:r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24"/>
    </mc:Choice>
    <mc:Fallback xmlns="">
      <p:transition spd="slow" advTm="15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602044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299</Words>
  <Application>Microsoft Office PowerPoint</Application>
  <PresentationFormat>On-screen Show (4:3)</PresentationFormat>
  <Paragraphs>41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Motyw pakietu Office</vt:lpstr>
      <vt:lpstr>Progress on one-second data  Jan Reda</vt:lpstr>
      <vt:lpstr>PowerPoint Presentation</vt:lpstr>
      <vt:lpstr>PowerPoint Presentation</vt:lpstr>
      <vt:lpstr>Requested data formats for 1-sec definitive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Lewis Andrew</cp:lastModifiedBy>
  <cp:revision>39</cp:revision>
  <dcterms:created xsi:type="dcterms:W3CDTF">2019-07-15T18:27:07Z</dcterms:created>
  <dcterms:modified xsi:type="dcterms:W3CDTF">2020-09-26T11:11:34Z</dcterms:modified>
</cp:coreProperties>
</file>