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template_Lands and minerals_A_cover_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224" y="1271986"/>
            <a:ext cx="5890035" cy="1102519"/>
          </a:xfr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dirty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224" y="2475773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1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97C05-AC99-294D-B757-1B4E4231E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template_NRCAN_A_inside_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823" y="69057"/>
            <a:ext cx="46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C05-AC99-294D-B757-1B4E4231E7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6224" y="4335566"/>
            <a:ext cx="4973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© Her Majesty the Queen in Right of Canada, as represented by the Minister of Natural Resources, 2017</a:t>
            </a:r>
          </a:p>
          <a:p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52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hyperlink" Target="http://www.intermagne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hyperlink" Target="https://intermagnet.github.io/metadat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hyperlink" Target="https://github.com/INTERMAGNET/wg-www-gins-data-formats/issues/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271986"/>
            <a:ext cx="5961435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of INTERMAGNET website and archive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2475773"/>
            <a:ext cx="7772401" cy="1314450"/>
          </a:xfrm>
        </p:spPr>
        <p:txBody>
          <a:bodyPr/>
          <a:lstStyle/>
          <a:p>
            <a:r>
              <a:rPr lang="en-US" dirty="0"/>
              <a:t>Charles Blais, 2020-07-08</a:t>
            </a: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5"/>
    </mc:Choice>
    <mc:Fallback xmlns="">
      <p:transition spd="slow" advTm="10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Canada can no longer offer support to INTERMAGNET web site (</a:t>
            </a:r>
            <a:r>
              <a:rPr lang="en-US" dirty="0" err="1"/>
              <a:t>on-premise</a:t>
            </a:r>
            <a:r>
              <a:rPr lang="en-US" dirty="0"/>
              <a:t>) without community support and this includes the data.  Some reasons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Staff is required to prioritize on many other items and INTERMAGNET web (applications + data more importantly) can not be maintained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Average response time to INTERMAGNET problems reported by the community is minimum 2 weeks at best due to #1.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Web applications will need to migrate from IDL to another open source language.  IDL is a licensed programming language with high annual maintenance cost.  Canada can not allocate time for INTERMAGNET to redo all applications due to #1.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Ever increasing challenge of dealing with data problems, storage maintenance cost, security (</a:t>
            </a:r>
            <a:r>
              <a:rPr lang="en-US" dirty="0" err="1"/>
              <a:t>rsync</a:t>
            </a:r>
            <a:r>
              <a:rPr lang="en-US" dirty="0"/>
              <a:t>, ftp).  Security is very important and INTERMAGNET needs to modernize as these challenges will eventually exist, if not yet, in other institutes.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Many more…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" indent="0">
              <a:buNone/>
            </a:pPr>
            <a:r>
              <a:rPr lang="en-US" b="1" dirty="0"/>
              <a:t>Deadline is 2020-09-01</a:t>
            </a:r>
          </a:p>
          <a:p>
            <a:pPr marL="57150" indent="0">
              <a:buNone/>
            </a:pPr>
            <a:r>
              <a:rPr lang="en-US" dirty="0"/>
              <a:t>There has been active discussion between Canada and the BGS which will be presented by Simon Flower on the progress by BGS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83823" y="69057"/>
            <a:ext cx="4686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97C05-AC99-294D-B757-1B4E4231E772}" type="slidenum">
              <a:rPr lang="en-US" smtClean="0"/>
              <a:t>2</a:t>
            </a:fld>
            <a:endParaRPr lang="en-US" dirty="0"/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27"/>
    </mc:Choice>
    <mc:Fallback xmlns="">
      <p:transition spd="slow" advTm="102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Recap of previous web discussions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We have been talking for over 2 years of moving intermagnet.org to intermagnet.github.io and it has to happen now</a:t>
            </a:r>
          </a:p>
          <a:p>
            <a:endParaRPr lang="en-CA" sz="1200" dirty="0">
              <a:solidFill>
                <a:srgbClr val="FF0000"/>
              </a:solidFill>
            </a:endParaRPr>
          </a:p>
          <a:p>
            <a:endParaRPr lang="en-CA" sz="1200" dirty="0">
              <a:solidFill>
                <a:srgbClr val="FF0000"/>
              </a:solidFill>
            </a:endParaRPr>
          </a:p>
          <a:p>
            <a:endParaRPr lang="en-CA" sz="1200" dirty="0">
              <a:solidFill>
                <a:srgbClr val="FF0000"/>
              </a:solidFill>
            </a:endParaRPr>
          </a:p>
          <a:p>
            <a:r>
              <a:rPr lang="en-CA" sz="1200" dirty="0">
                <a:solidFill>
                  <a:srgbClr val="FF0000"/>
                </a:solidFill>
              </a:rPr>
              <a:t>This slide has been edited and the voice-over removed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309179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Work has been done to move content from </a:t>
            </a:r>
            <a:r>
              <a:rPr lang="en-CA" dirty="0">
                <a:hlinkClick r:id="rId4"/>
              </a:rPr>
              <a:t>www.intermagnet.org</a:t>
            </a:r>
            <a:r>
              <a:rPr lang="en-CA" dirty="0"/>
              <a:t> to intermagnet.github.io apart from the following items:</a:t>
            </a:r>
          </a:p>
          <a:p>
            <a:pPr lvl="1"/>
            <a:r>
              <a:rPr lang="en-CA" dirty="0"/>
              <a:t>Technical Manual</a:t>
            </a:r>
          </a:p>
          <a:p>
            <a:pPr lvl="1"/>
            <a:r>
              <a:rPr lang="en-CA" dirty="0"/>
              <a:t>Data Formats</a:t>
            </a:r>
          </a:p>
          <a:p>
            <a:pPr lvl="1"/>
            <a:r>
              <a:rPr lang="en-CA" dirty="0"/>
              <a:t>Applications (except metadata)</a:t>
            </a:r>
          </a:p>
          <a:p>
            <a:r>
              <a:rPr lang="en-CA" dirty="0"/>
              <a:t>Suggestion to deprecate support of French (only a Government of Canada requirement)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08"/>
    </mc:Choice>
    <mc:Fallback xmlns="">
      <p:transition spd="slow" advTm="43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Website (technical manual and data formats)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Suggestion (steps):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Technical manual should be added in a first stage as a simple PDF (not a </a:t>
            </a:r>
            <a:r>
              <a:rPr lang="en-CA" dirty="0" err="1"/>
              <a:t>docx</a:t>
            </a:r>
            <a:r>
              <a:rPr lang="en-CA" dirty="0"/>
              <a:t>) to the </a:t>
            </a:r>
            <a:r>
              <a:rPr lang="en-CA" dirty="0" err="1"/>
              <a:t>github</a:t>
            </a:r>
            <a:r>
              <a:rPr lang="en-CA" dirty="0"/>
              <a:t> environment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Data formats page(s) should reference a section in the technical manual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/>
              <a:t>Technical manual converted to HTML or markdown on </a:t>
            </a:r>
            <a:r>
              <a:rPr lang="en-CA" dirty="0" err="1"/>
              <a:t>github</a:t>
            </a:r>
            <a:r>
              <a:rPr lang="en-CA" dirty="0"/>
              <a:t> and data formats linked to HTML sections.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57"/>
    </mc:Choice>
    <mc:Fallback xmlns="">
      <p:transition spd="slow" advTm="34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Website (applications)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List of institutes, definitive data, and anything meta data related moved to </a:t>
            </a:r>
            <a:r>
              <a:rPr lang="en-CA" dirty="0">
                <a:hlinkClick r:id="rId4"/>
              </a:rPr>
              <a:t>https://intermagnet.github.io/metadata/</a:t>
            </a:r>
            <a:endParaRPr lang="en-CA" dirty="0"/>
          </a:p>
          <a:p>
            <a:r>
              <a:rPr lang="en-CA" dirty="0"/>
              <a:t>Data download and plots hosted by BGS tools</a:t>
            </a:r>
          </a:p>
          <a:p>
            <a:r>
              <a:rPr lang="en-CA" dirty="0"/>
              <a:t>Magnetic activity map – deprecated until suitable replacement can be redone.  Possible suggestion:</a:t>
            </a:r>
          </a:p>
          <a:p>
            <a:pPr lvl="1"/>
            <a:r>
              <a:rPr lang="en-CA" dirty="0"/>
              <a:t>Data is made available to that an institute who can generate and host </a:t>
            </a:r>
            <a:r>
              <a:rPr lang="en-CA" dirty="0" err="1"/>
              <a:t>GeoJSON</a:t>
            </a:r>
            <a:r>
              <a:rPr lang="en-CA" dirty="0"/>
              <a:t> response</a:t>
            </a:r>
          </a:p>
          <a:p>
            <a:pPr lvl="1"/>
            <a:r>
              <a:rPr lang="en-CA" dirty="0"/>
              <a:t>Application hosted on </a:t>
            </a:r>
            <a:r>
              <a:rPr lang="en-CA" dirty="0" err="1"/>
              <a:t>github</a:t>
            </a:r>
            <a:r>
              <a:rPr lang="en-CA" dirty="0"/>
              <a:t> like the metadata that reads that </a:t>
            </a:r>
            <a:r>
              <a:rPr lang="en-CA" dirty="0" err="1"/>
              <a:t>geojson</a:t>
            </a:r>
            <a:r>
              <a:rPr lang="en-CA" dirty="0"/>
              <a:t> to render display</a:t>
            </a:r>
          </a:p>
          <a:p>
            <a:endParaRPr lang="en-CA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32"/>
    </mc:Choice>
    <mc:Fallback xmlns="">
      <p:transition spd="slow" advTm="61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 archive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Data to be hosted by BGS (additional notes by Simon in another document).  Steps to transition:</a:t>
            </a:r>
          </a:p>
          <a:p>
            <a:pPr lvl="1"/>
            <a:r>
              <a:rPr lang="en-CA" dirty="0"/>
              <a:t>GINs will add, if possible, another destination to their </a:t>
            </a:r>
            <a:r>
              <a:rPr lang="en-CA" dirty="0" err="1"/>
              <a:t>rsync</a:t>
            </a:r>
            <a:r>
              <a:rPr lang="en-CA" dirty="0"/>
              <a:t> to BGS servers OR Canada can do a separate process that </a:t>
            </a:r>
            <a:r>
              <a:rPr lang="en-CA" dirty="0" err="1"/>
              <a:t>rsync</a:t>
            </a:r>
            <a:r>
              <a:rPr lang="en-CA" dirty="0"/>
              <a:t> all data until GINs change </a:t>
            </a:r>
            <a:r>
              <a:rPr lang="en-CA"/>
              <a:t>their destination</a:t>
            </a:r>
            <a:endParaRPr lang="en-CA" dirty="0"/>
          </a:p>
          <a:p>
            <a:r>
              <a:rPr lang="en-CA" dirty="0"/>
              <a:t>Recommend active discussion to continue on future of data transfer on </a:t>
            </a:r>
            <a:r>
              <a:rPr lang="en-CA" dirty="0" err="1"/>
              <a:t>Github</a:t>
            </a:r>
            <a:endParaRPr lang="en-CA" dirty="0"/>
          </a:p>
          <a:p>
            <a:pPr lvl="2"/>
            <a:r>
              <a:rPr lang="en-CA" dirty="0">
                <a:hlinkClick r:id="rId4"/>
              </a:rPr>
              <a:t>https://github.com/INTERMAGNET/wg-www-gins-data-formats/issues/6</a:t>
            </a:r>
            <a:endParaRPr lang="en-CA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4503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23"/>
    </mc:Choice>
    <mc:Fallback xmlns="">
      <p:transition spd="slow" advTm="59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nds and Mineral_template_A_e.pptx" id="{D05D9679-B26A-4A1C-B359-9029080C429E}" vid="{EFFDE34E-DD88-4B7A-BD38-D6AFF17113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 and Mineral_template_A_e</Template>
  <TotalTime>90</TotalTime>
  <Words>509</Words>
  <Application>Microsoft Office PowerPoint</Application>
  <PresentationFormat>On-screen Show (16:9)</PresentationFormat>
  <Paragraphs>41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Future of INTERMAGNET website and archive</vt:lpstr>
      <vt:lpstr>Current challenge</vt:lpstr>
      <vt:lpstr>Recap of previous web discussions </vt:lpstr>
      <vt:lpstr>Website</vt:lpstr>
      <vt:lpstr>Website (technical manual and data formats)</vt:lpstr>
      <vt:lpstr>Website (applications)</vt:lpstr>
      <vt:lpstr>Data archive</vt:lpstr>
    </vt:vector>
  </TitlesOfParts>
  <Company>NRCan  / 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INTERMAGNET website and archive</dc:title>
  <dc:creator>Blais, Charles</dc:creator>
  <cp:lastModifiedBy>Lewis Andrew</cp:lastModifiedBy>
  <cp:revision>9</cp:revision>
  <dcterms:created xsi:type="dcterms:W3CDTF">2020-07-08T11:19:49Z</dcterms:created>
  <dcterms:modified xsi:type="dcterms:W3CDTF">2020-09-26T11:20:53Z</dcterms:modified>
</cp:coreProperties>
</file>