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3742"/>
  </p:normalViewPr>
  <p:slideViewPr>
    <p:cSldViewPr snapToGrid="0" snapToObjects="1">
      <p:cViewPr varScale="1">
        <p:scale>
          <a:sx n="116" d="100"/>
          <a:sy n="116" d="100"/>
        </p:scale>
        <p:origin x="8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9A83-1A7D-CC4B-9EBD-711E60DE9878}" type="datetimeFigureOut">
              <a:rPr kumimoji="1" lang="ja-JP" altLang="en-US" smtClean="0"/>
              <a:t>2019/7/19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CAB25-9F55-1C40-A1D9-100234D3D0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484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Not a comprehensive comparison but a sample survey.</a:t>
            </a:r>
          </a:p>
          <a:p>
            <a:r>
              <a:rPr kumimoji="1" lang="en-US" altLang="ja-JP" dirty="0"/>
              <a:t>QD or variational.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CAB25-9F55-1C40-A1D9-100234D3D0D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095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Do you agree the 3</a:t>
            </a:r>
            <a:r>
              <a:rPr kumimoji="1" lang="en-US" altLang="ja-JP" baseline="30000" dirty="0"/>
              <a:t>rd</a:t>
            </a:r>
            <a:r>
              <a:rPr kumimoji="1" lang="en-US" altLang="ja-JP" dirty="0"/>
              <a:t> sentence?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CAB25-9F55-1C40-A1D9-100234D3D0D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232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Upper bound accuracy of one-second data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CAB25-9F55-1C40-A1D9-100234D3D0D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756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Variational one-day plot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CAB25-9F55-1C40-A1D9-100234D3D0D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4532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With some missing data but with very small differences.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CAB25-9F55-1C40-A1D9-100234D3D0D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984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2400" dirty="0"/>
              <a:t>One-second data at MEA has a bias against its </a:t>
            </a:r>
            <a:r>
              <a:rPr kumimoji="1" lang="en-US" altLang="ja-JP" sz="2400"/>
              <a:t>one-minute data.</a:t>
            </a:r>
            <a:endParaRPr kumimoji="1" lang="ja-JP" altLang="en-US" sz="24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CAB25-9F55-1C40-A1D9-100234D3D0D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7565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One-month time-series of QD –DD daily means.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CAB25-9F55-1C40-A1D9-100234D3D0D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2412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One-month time-series of V –DD daily means.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CAB25-9F55-1C40-A1D9-100234D3D0D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37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Left to Right: 0: </a:t>
            </a:r>
            <a:r>
              <a:rPr kumimoji="1" lang="en-US" altLang="ja-JP" dirty="0" err="1"/>
              <a:t>CLFJan</a:t>
            </a:r>
            <a:r>
              <a:rPr kumimoji="1" lang="en-US" altLang="ja-JP" dirty="0"/>
              <a:t>, 1: </a:t>
            </a:r>
            <a:r>
              <a:rPr kumimoji="1" lang="en-US" altLang="ja-JP" dirty="0" err="1"/>
              <a:t>DLTfeb</a:t>
            </a:r>
            <a:r>
              <a:rPr kumimoji="1" lang="en-US" altLang="ja-JP" dirty="0"/>
              <a:t>, 2: </a:t>
            </a:r>
            <a:r>
              <a:rPr kumimoji="1" lang="en-US" altLang="ja-JP" dirty="0" err="1"/>
              <a:t>EBRMar</a:t>
            </a:r>
            <a:r>
              <a:rPr kumimoji="1" lang="en-US" altLang="ja-JP" dirty="0"/>
              <a:t>, 3: </a:t>
            </a:r>
            <a:r>
              <a:rPr kumimoji="1" lang="en-US" altLang="ja-JP" dirty="0" err="1"/>
              <a:t>IPMapr</a:t>
            </a:r>
            <a:r>
              <a:rPr kumimoji="1" lang="en-US" altLang="ja-JP" dirty="0"/>
              <a:t>, 4: </a:t>
            </a:r>
            <a:r>
              <a:rPr kumimoji="1" lang="en-US" altLang="ja-JP" dirty="0" err="1"/>
              <a:t>KOUmay</a:t>
            </a:r>
            <a:r>
              <a:rPr kumimoji="1" lang="en-US" altLang="ja-JP" dirty="0"/>
              <a:t>, 5: </a:t>
            </a:r>
            <a:r>
              <a:rPr kumimoji="1" lang="en-US" altLang="ja-JP" dirty="0" err="1"/>
              <a:t>MBOjun</a:t>
            </a:r>
            <a:r>
              <a:rPr kumimoji="1" lang="en-US" altLang="ja-JP" dirty="0"/>
              <a:t> &amp; 6: </a:t>
            </a:r>
            <a:r>
              <a:rPr kumimoji="1" lang="en-US" altLang="ja-JP" dirty="0" err="1"/>
              <a:t>PHUjul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CAB25-9F55-1C40-A1D9-100234D3D0D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509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Left to Right: 0: </a:t>
            </a:r>
            <a:r>
              <a:rPr kumimoji="1" lang="en-US" altLang="ja-JP" dirty="0" err="1"/>
              <a:t>BOUaug</a:t>
            </a:r>
            <a:r>
              <a:rPr kumimoji="1" lang="en-US" altLang="ja-JP" dirty="0"/>
              <a:t>, 1: </a:t>
            </a:r>
            <a:r>
              <a:rPr kumimoji="1" lang="en-US" altLang="ja-JP" dirty="0" err="1"/>
              <a:t>BSLsep</a:t>
            </a:r>
            <a:r>
              <a:rPr kumimoji="1" lang="en-US" altLang="ja-JP" dirty="0"/>
              <a:t>, 2: </a:t>
            </a:r>
            <a:r>
              <a:rPr kumimoji="1" lang="en-US" altLang="ja-JP" dirty="0" err="1"/>
              <a:t>CBBoct</a:t>
            </a:r>
            <a:r>
              <a:rPr kumimoji="1" lang="en-US" altLang="ja-JP" dirty="0"/>
              <a:t>, 3: </a:t>
            </a:r>
            <a:r>
              <a:rPr kumimoji="1" lang="en-US" altLang="ja-JP" dirty="0" err="1"/>
              <a:t>DEDnov</a:t>
            </a:r>
            <a:r>
              <a:rPr kumimoji="1" lang="en-US" altLang="ja-JP" dirty="0"/>
              <a:t>, 4: </a:t>
            </a:r>
            <a:r>
              <a:rPr kumimoji="1" lang="en-US" altLang="ja-JP" dirty="0" err="1"/>
              <a:t>HONdec</a:t>
            </a:r>
            <a:r>
              <a:rPr kumimoji="1" lang="en-US" altLang="ja-JP" dirty="0"/>
              <a:t>, 5: </a:t>
            </a:r>
            <a:r>
              <a:rPr kumimoji="1" lang="en-US" altLang="ja-JP" dirty="0" err="1"/>
              <a:t>IQAfeb</a:t>
            </a:r>
            <a:r>
              <a:rPr kumimoji="1" lang="en-US" altLang="ja-JP" dirty="0"/>
              <a:t>, 6: </a:t>
            </a:r>
            <a:r>
              <a:rPr kumimoji="1" lang="en-US" altLang="ja-JP" dirty="0" err="1"/>
              <a:t>MEAmay</a:t>
            </a:r>
            <a:r>
              <a:rPr kumimoji="1" lang="en-US" altLang="ja-JP" dirty="0"/>
              <a:t>, 7: </a:t>
            </a:r>
            <a:r>
              <a:rPr kumimoji="1" lang="en-US" altLang="ja-JP" dirty="0" err="1"/>
              <a:t>OTTaug</a:t>
            </a:r>
            <a:r>
              <a:rPr kumimoji="1" lang="en-US" altLang="ja-JP" dirty="0"/>
              <a:t> &amp; 8: </a:t>
            </a:r>
            <a:r>
              <a:rPr kumimoji="1" lang="en-US" altLang="ja-JP" dirty="0" err="1"/>
              <a:t>SITnov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CAB25-9F55-1C40-A1D9-100234D3D0D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945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AFAB0-F9D5-004F-B50B-3600E3AFC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EFC9341-E01A-2D4A-A5AC-099433328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790739-D3D1-6E40-993F-1C5D2D210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EFA9E-7810-D946-8330-6D0D6E25E7E3}" type="datetimeFigureOut">
              <a:rPr kumimoji="1" lang="ja-JP" altLang="en-US" smtClean="0"/>
              <a:t>2019/7/19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F135516-8BC9-9B41-9487-94DE8D60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A4A4057-C226-0146-A6FB-F3DEC7EFF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B9E-C03B-394C-8C48-B5936773C6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8972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ABB836-044B-DC48-8746-46BDCF388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0930126-32D2-F742-96FF-975715ADB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963B631-63AD-4348-A7AB-2E464A27D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EFA9E-7810-D946-8330-6D0D6E25E7E3}" type="datetimeFigureOut">
              <a:rPr kumimoji="1" lang="ja-JP" altLang="en-US" smtClean="0"/>
              <a:t>2019/7/19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12A378-5436-E046-BFF0-6D111730C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21D1A00-9189-C14D-A302-6B7771A0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B9E-C03B-394C-8C48-B5936773C6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5127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27A5AD4-066D-8449-9140-1CDD6F8B3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26E7742-ABEB-924E-84AE-18E8F113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5682D5-7727-C247-B24B-14558A18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EFA9E-7810-D946-8330-6D0D6E25E7E3}" type="datetimeFigureOut">
              <a:rPr kumimoji="1" lang="ja-JP" altLang="en-US" smtClean="0"/>
              <a:t>2019/7/19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B5C2D45-219F-B042-BB00-3EC6B0725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408753-2ED6-7747-9496-1B47EBFBD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B9E-C03B-394C-8C48-B5936773C6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725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AC0999-765A-B544-BAAF-B4C1EE8D6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0C8C411-0017-834B-A27F-13375A098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C51C8D1-613C-7849-B776-2B847CC7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EFA9E-7810-D946-8330-6D0D6E25E7E3}" type="datetimeFigureOut">
              <a:rPr kumimoji="1" lang="ja-JP" altLang="en-US" smtClean="0"/>
              <a:t>2019/7/19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553362-DC73-BA4D-BA74-D8F2B15AA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278800-DDED-4F49-AC99-3208E1084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B9E-C03B-394C-8C48-B5936773C6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3490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AC455-8A0F-F145-87C1-6CC22027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4208C67-5581-1C4A-9ACB-BA0D33842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5D9315-5BDD-1348-8365-13DFDE3F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EFA9E-7810-D946-8330-6D0D6E25E7E3}" type="datetimeFigureOut">
              <a:rPr kumimoji="1" lang="ja-JP" altLang="en-US" smtClean="0"/>
              <a:t>2019/7/19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1795B59-20C2-9343-A6F1-C10FFF2F5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B969CF-AEDD-7748-AF52-655C6385D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B9E-C03B-394C-8C48-B5936773C6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2653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74F7C3-C62B-604B-AD26-607B7C77C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48A603-2E75-0943-B102-B9D669D1E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52056B8-9643-7B42-A74D-B089CB846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88D3815-DEA7-394C-816F-52EDF81C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EFA9E-7810-D946-8330-6D0D6E25E7E3}" type="datetimeFigureOut">
              <a:rPr kumimoji="1" lang="ja-JP" altLang="en-US" smtClean="0"/>
              <a:t>2019/7/19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A87E1C7-252A-B943-B763-D6F31A3E4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DFD541B-797A-0C48-85F9-289F0A85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B9E-C03B-394C-8C48-B5936773C6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39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EABA32-0FC2-D243-9A7B-8CA6FDD97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41090F2-F25D-ED46-8390-E454CAB03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4CDF50F-2DDA-FF40-9672-CB0A77ABD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DEF9BE9-3FD9-8D42-9533-0F300EB456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E32C597-5091-6949-AE94-67CD8C133C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0DEA0D2-65C4-BF43-8A18-0A05A64E3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EFA9E-7810-D946-8330-6D0D6E25E7E3}" type="datetimeFigureOut">
              <a:rPr kumimoji="1" lang="ja-JP" altLang="en-US" smtClean="0"/>
              <a:t>2019/7/19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326F020-23EA-AF47-9727-4CB99C3D2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A66E798-CB0A-3248-B4E8-64752C17F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B9E-C03B-394C-8C48-B5936773C6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760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CC42AB-6367-564D-9173-F76783ADB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83495F4-2434-8A4A-9DCA-7A1E182A6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EFA9E-7810-D946-8330-6D0D6E25E7E3}" type="datetimeFigureOut">
              <a:rPr kumimoji="1" lang="ja-JP" altLang="en-US" smtClean="0"/>
              <a:t>2019/7/19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999AFF0-F11E-B344-A30A-7FC3497C7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51604AB-49A2-D547-BF2A-B54C2BCD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B9E-C03B-394C-8C48-B5936773C6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128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B991468-B1F8-2F40-ABAC-4E9FC91C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EFA9E-7810-D946-8330-6D0D6E25E7E3}" type="datetimeFigureOut">
              <a:rPr kumimoji="1" lang="ja-JP" altLang="en-US" smtClean="0"/>
              <a:t>2019/7/19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5847A57-73CA-C349-AE50-696DAA83B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3A3908-C7AB-4D46-A636-117E67DB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B9E-C03B-394C-8C48-B5936773C6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2706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FF1172-B431-4C4F-8572-59E38EA1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197001-92CC-034E-817E-6A4DDC932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431B766-24E6-5042-A9B6-3C4957A48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5CAC8BD-B62C-4A4E-BFD3-3407A65BF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EFA9E-7810-D946-8330-6D0D6E25E7E3}" type="datetimeFigureOut">
              <a:rPr kumimoji="1" lang="ja-JP" altLang="en-US" smtClean="0"/>
              <a:t>2019/7/19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970EAFC-D737-394A-861B-46A5027B7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F6634B5-CF03-0945-BBF0-5DD010269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B9E-C03B-394C-8C48-B5936773C6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664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BCB599-3664-414E-A893-504F6E0BA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00259A5-CF01-4E46-BEC0-6E52E0CBA1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A88468D-0767-0046-B250-577768181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35744F5-4D76-3B41-A677-A3C569D17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EFA9E-7810-D946-8330-6D0D6E25E7E3}" type="datetimeFigureOut">
              <a:rPr kumimoji="1" lang="ja-JP" altLang="en-US" smtClean="0"/>
              <a:t>2019/7/19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1A53C8-E7FB-954F-A928-DE6676D2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6F111BA-0AC1-4D4E-8CBF-66D4675F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B9E-C03B-394C-8C48-B5936773C6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3992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626AA04-2E52-D240-937E-7EE53BBEE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BAFDA54-9DE4-7E46-A775-269A86FF9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1C83C7-EB38-7B46-A76D-975FF19A1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EFA9E-7810-D946-8330-6D0D6E25E7E3}" type="datetimeFigureOut">
              <a:rPr kumimoji="1" lang="ja-JP" altLang="en-US" smtClean="0"/>
              <a:t>2019/7/19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267E08-5073-2745-AE7F-5873ADC5F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74C0A7-8853-7F40-87E8-98B8876AA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0DB9E-C03B-394C-8C48-B5936773C6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66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termagnet.org/data-donnee/download-eng.php#view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F9D045-5802-464D-8818-F9294EE8B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35099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User-end sample survey on one-second and one-minute data for Year 2014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29550F6-22BD-5542-A8F4-40B527F9C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192000" cy="3255962"/>
          </a:xfrm>
        </p:spPr>
        <p:txBody>
          <a:bodyPr>
            <a:normAutofit/>
          </a:bodyPr>
          <a:lstStyle/>
          <a:p>
            <a:endParaRPr lang="en-US" altLang="ja-JP" dirty="0"/>
          </a:p>
          <a:p>
            <a:r>
              <a:rPr lang="en-US" altLang="ja-JP" dirty="0"/>
              <a:t>Hiroaki Toh</a:t>
            </a:r>
          </a:p>
          <a:p>
            <a:endParaRPr kumimoji="1" lang="en-US" altLang="ja-JP" dirty="0"/>
          </a:p>
          <a:p>
            <a:r>
              <a:rPr lang="en-US" altLang="ja-JP" dirty="0"/>
              <a:t>WDC for Geomagnetism, Kyoto</a:t>
            </a:r>
          </a:p>
          <a:p>
            <a:endParaRPr kumimoji="1" lang="en-US" altLang="ja-JP" dirty="0"/>
          </a:p>
          <a:p>
            <a:r>
              <a:rPr lang="en-US" altLang="ja-JP" dirty="0"/>
              <a:t>Data Source: </a:t>
            </a:r>
            <a:r>
              <a:rPr lang="en" altLang="ja-JP" dirty="0">
                <a:hlinkClick r:id="rId2"/>
              </a:rPr>
              <a:t>http://www.intermagnet.org/data-donnee/download-eng.php#view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E11363-5EEE-BC4C-86CF-D5D9AFB2CE81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Intermagnet</a:t>
            </a:r>
            <a:r>
              <a:rPr kumimoji="1" lang="en-US" altLang="ja-JP" dirty="0"/>
              <a:t>, Ottawa									         July 20, 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4396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DFF8CE3-BF43-064B-A593-8BAF7E4D6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29" y="0"/>
            <a:ext cx="11758941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EF24E38-3C81-D348-A8B3-B3A95EF9608A}"/>
              </a:ext>
            </a:extLst>
          </p:cNvPr>
          <p:cNvSpPr txBox="1"/>
          <p:nvPr/>
        </p:nvSpPr>
        <p:spPr>
          <a:xfrm>
            <a:off x="1306286" y="5212080"/>
            <a:ext cx="984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Daily Means of [</a:t>
            </a:r>
            <a:r>
              <a:rPr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DDmin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@ BSL for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Bz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one standard deviation</a:t>
            </a:r>
          </a:p>
        </p:txBody>
      </p:sp>
    </p:spTree>
    <p:extLst>
      <p:ext uri="{BB962C8B-B14F-4D97-AF65-F5344CB8AC3E}">
        <p14:creationId xmlns:p14="http://schemas.microsoft.com/office/powerpoint/2010/main" val="2210880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A4C2296-2748-4F46-BEC2-269B51835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00" y="0"/>
            <a:ext cx="11846399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66C6552-9D1F-A14F-A6C9-28FD7A92B30D}"/>
              </a:ext>
            </a:extLst>
          </p:cNvPr>
          <p:cNvSpPr txBox="1"/>
          <p:nvPr/>
        </p:nvSpPr>
        <p:spPr>
          <a:xfrm>
            <a:off x="1306286" y="2338252"/>
            <a:ext cx="95301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Monthly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Means of [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QDsec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DDmin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 for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Bz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one standard deviation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15-point Gaussian filter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minute comparison on the minute</a:t>
            </a:r>
            <a:endParaRPr kumimoji="1" lang="ja-JP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152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D124C3D-29AE-8346-96C5-BFC70BA4C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31" y="0"/>
            <a:ext cx="11879337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8C9253-98E3-A041-A250-0FF9FA6F1101}"/>
              </a:ext>
            </a:extLst>
          </p:cNvPr>
          <p:cNvSpPr txBox="1"/>
          <p:nvPr/>
        </p:nvSpPr>
        <p:spPr>
          <a:xfrm>
            <a:off x="1306286" y="4676503"/>
            <a:ext cx="9307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Monthly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Means of [</a:t>
            </a:r>
            <a:r>
              <a:rPr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DDmin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 for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Bz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one standard deviation</a:t>
            </a:r>
          </a:p>
        </p:txBody>
      </p:sp>
    </p:spTree>
    <p:extLst>
      <p:ext uri="{BB962C8B-B14F-4D97-AF65-F5344CB8AC3E}">
        <p14:creationId xmlns:p14="http://schemas.microsoft.com/office/powerpoint/2010/main" val="3700735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E149DE-6B58-6D47-A5AC-87C220B3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5924FB-EC63-9442-B8F8-C8CFD843E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2229"/>
            <a:ext cx="10515600" cy="4976948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In 2014, 120 IMOs submitted one-minute definitive data, 71 of which also submitted one-second data in either quasi-definitive, provisional and variational form.</a:t>
            </a:r>
          </a:p>
          <a:p>
            <a:r>
              <a:rPr lang="en-US" altLang="ja-JP" dirty="0"/>
              <a:t>A user-end sample survey of the one-second and one-minute data using INTERMAGNET Website for 16 IMOs out of 71.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The baselines and the deviations of the daily and/or monthly means are stable and small enough for most of the 16 IMOs, although there still remain significant biases from the definitive one-minute data for variational one-second data.</a:t>
            </a:r>
          </a:p>
          <a:p>
            <a:r>
              <a:rPr lang="en-US" altLang="ja-JP" dirty="0"/>
              <a:t>Some IMOs need corrections for either step noises in their baselines or large biases of already reported one-second data.</a:t>
            </a:r>
          </a:p>
        </p:txBody>
      </p:sp>
    </p:spTree>
    <p:extLst>
      <p:ext uri="{BB962C8B-B14F-4D97-AF65-F5344CB8AC3E}">
        <p14:creationId xmlns:p14="http://schemas.microsoft.com/office/powerpoint/2010/main" val="2243507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8C9F622-C845-6C49-911B-EE39E5184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9" y="0"/>
            <a:ext cx="11986882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BAE41DA-D247-0246-B3F8-B9C0D104258D}"/>
              </a:ext>
            </a:extLst>
          </p:cNvPr>
          <p:cNvSpPr txBox="1"/>
          <p:nvPr/>
        </p:nvSpPr>
        <p:spPr>
          <a:xfrm>
            <a:off x="3037310" y="6488668"/>
            <a:ext cx="6117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120 IMOs submitted one-minute definitive data in 2014.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3280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B0C1021-3B15-5E48-B29D-423C7BCC2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5" y="0"/>
            <a:ext cx="12045569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0EFAD6-946B-D546-B605-ECDC0E197760}"/>
              </a:ext>
            </a:extLst>
          </p:cNvPr>
          <p:cNvSpPr txBox="1"/>
          <p:nvPr/>
        </p:nvSpPr>
        <p:spPr>
          <a:xfrm>
            <a:off x="2877008" y="6488668"/>
            <a:ext cx="643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71</a:t>
            </a:r>
            <a:r>
              <a:rPr kumimoji="1" lang="en-US" altLang="ja-JP" dirty="0"/>
              <a:t> IMOs submitted </a:t>
            </a:r>
            <a:r>
              <a:rPr kumimoji="1" lang="en-US" altLang="ja-JP" dirty="0">
                <a:solidFill>
                  <a:srgbClr val="FF0000"/>
                </a:solidFill>
              </a:rPr>
              <a:t>some form of </a:t>
            </a:r>
            <a:r>
              <a:rPr kumimoji="1" lang="en-US" altLang="ja-JP" dirty="0"/>
              <a:t>one-second data in 2014.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406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B5999D8-8BDF-FF4B-A88F-28E9860E4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6" y="0"/>
            <a:ext cx="12039227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05C1CE7-290F-DC43-88A3-C282F2F2BBA6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16</a:t>
            </a:r>
            <a:r>
              <a:rPr lang="en-US" altLang="ja-JP" dirty="0"/>
              <a:t> out of 71</a:t>
            </a:r>
            <a:r>
              <a:rPr kumimoji="1" lang="en-US" altLang="ja-JP" dirty="0"/>
              <a:t> IMOs submitted one-second data for 365 days in either quasi-definitive or variational form.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020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3E76BDD-DBE6-FE4B-B24A-8DB3E2D7C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63" y="0"/>
            <a:ext cx="11764874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DDB48DB-49D2-5846-890E-1E2B7ECF8401}"/>
              </a:ext>
            </a:extLst>
          </p:cNvPr>
          <p:cNvSpPr txBox="1"/>
          <p:nvPr/>
        </p:nvSpPr>
        <p:spPr>
          <a:xfrm>
            <a:off x="1306286" y="4626767"/>
            <a:ext cx="54152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QDsec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vs.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DDmin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 CLF for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endParaRPr kumimoji="1"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15-point Gaussian filter</a:t>
            </a:r>
          </a:p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~ 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Upper bound error estimates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minute comparison on the minute</a:t>
            </a:r>
            <a:endParaRPr kumimoji="1" lang="ja-JP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964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FBF4931-8B45-DD45-B05F-BCDF744F1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11" y="0"/>
            <a:ext cx="11773177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C9AA823-2007-CE47-A2D9-7C08AEC05923}"/>
              </a:ext>
            </a:extLst>
          </p:cNvPr>
          <p:cNvSpPr txBox="1"/>
          <p:nvPr/>
        </p:nvSpPr>
        <p:spPr>
          <a:xfrm>
            <a:off x="5561209" y="-65315"/>
            <a:ext cx="24463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kumimoji="1" lang="en-US" altLang="ja-JP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kumimoji="1"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December, 2014</a:t>
            </a:r>
            <a:endParaRPr kumimoji="1" lang="ja-JP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59D026-E716-9248-8BFC-169506CC89CA}"/>
              </a:ext>
            </a:extLst>
          </p:cNvPr>
          <p:cNvSpPr txBox="1"/>
          <p:nvPr/>
        </p:nvSpPr>
        <p:spPr>
          <a:xfrm>
            <a:off x="5561209" y="6545572"/>
            <a:ext cx="24463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kumimoji="1" lang="en-US" altLang="ja-JP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kumimoji="1"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December, 2014</a:t>
            </a:r>
            <a:endParaRPr kumimoji="1" lang="ja-JP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3350CE5-21E2-9F41-B9BE-538AF32596DF}"/>
              </a:ext>
            </a:extLst>
          </p:cNvPr>
          <p:cNvSpPr txBox="1"/>
          <p:nvPr/>
        </p:nvSpPr>
        <p:spPr>
          <a:xfrm>
            <a:off x="1319349" y="1922420"/>
            <a:ext cx="4477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vs.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DDmin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 HON for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Bz</a:t>
            </a:r>
            <a:endParaRPr kumimoji="1"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09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4058F1D-BC04-6340-BC34-D3D0DCEA6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50" y="0"/>
            <a:ext cx="11722299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DAC64CE-1EA4-4B49-A39E-7039FE66503D}"/>
              </a:ext>
            </a:extLst>
          </p:cNvPr>
          <p:cNvSpPr txBox="1"/>
          <p:nvPr/>
        </p:nvSpPr>
        <p:spPr>
          <a:xfrm>
            <a:off x="1319349" y="4848500"/>
            <a:ext cx="4700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QDsec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vs.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DDmin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 KOU for By</a:t>
            </a:r>
          </a:p>
        </p:txBody>
      </p:sp>
    </p:spTree>
    <p:extLst>
      <p:ext uri="{BB962C8B-B14F-4D97-AF65-F5344CB8AC3E}">
        <p14:creationId xmlns:p14="http://schemas.microsoft.com/office/powerpoint/2010/main" val="1044505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C2FAD82-325B-5F47-9166-2D9A23180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4" y="0"/>
            <a:ext cx="11756571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9B33000-C287-7249-A3C0-9BF766A3E6C6}"/>
              </a:ext>
            </a:extLst>
          </p:cNvPr>
          <p:cNvSpPr txBox="1"/>
          <p:nvPr/>
        </p:nvSpPr>
        <p:spPr>
          <a:xfrm>
            <a:off x="1319349" y="5593083"/>
            <a:ext cx="4476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vs.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DDmin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 MEA for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endParaRPr kumimoji="1"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5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46A28F6-48A4-DA48-88B7-E24EAD0F2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06" y="0"/>
            <a:ext cx="11806387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AC4A7E9-7068-EA41-A471-A244F48B2236}"/>
              </a:ext>
            </a:extLst>
          </p:cNvPr>
          <p:cNvSpPr txBox="1"/>
          <p:nvPr/>
        </p:nvSpPr>
        <p:spPr>
          <a:xfrm>
            <a:off x="1306286" y="4833257"/>
            <a:ext cx="101296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Daily Means of [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QDsec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DDmin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@ EBR for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one standard deviation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15-point Gaussian filter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minute comparison on the minute</a:t>
            </a:r>
            <a:endParaRPr kumimoji="1" lang="ja-JP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332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460</Words>
  <Application>Microsoft Macintosh PowerPoint</Application>
  <PresentationFormat>ワイド画面</PresentationFormat>
  <Paragraphs>54</Paragraphs>
  <Slides>13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9" baseType="lpstr">
      <vt:lpstr>游ゴシック</vt:lpstr>
      <vt:lpstr>游ゴシック Light</vt:lpstr>
      <vt:lpstr>Arial</vt:lpstr>
      <vt:lpstr>Times New Roman</vt:lpstr>
      <vt:lpstr>Wingdings</vt:lpstr>
      <vt:lpstr>Office テーマ</vt:lpstr>
      <vt:lpstr>User-end sample survey on one-second and one-minute data for Year 2014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User-end comparison of one-second data with one-minute data for Year 2014</dc:title>
  <dc:creator>Hiroaki Toh</dc:creator>
  <cp:lastModifiedBy>Hiroaki Toh</cp:lastModifiedBy>
  <cp:revision>35</cp:revision>
  <dcterms:created xsi:type="dcterms:W3CDTF">2019-07-19T04:29:38Z</dcterms:created>
  <dcterms:modified xsi:type="dcterms:W3CDTF">2019-07-20T00:59:54Z</dcterms:modified>
</cp:coreProperties>
</file>