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547" r:id="rId3"/>
    <p:sldId id="566" r:id="rId4"/>
    <p:sldId id="562" r:id="rId5"/>
    <p:sldId id="569" r:id="rId6"/>
    <p:sldId id="543" r:id="rId7"/>
    <p:sldId id="544" r:id="rId8"/>
    <p:sldId id="541" r:id="rId9"/>
    <p:sldId id="542" r:id="rId10"/>
    <p:sldId id="570" r:id="rId11"/>
    <p:sldId id="563" r:id="rId12"/>
    <p:sldId id="564" r:id="rId13"/>
    <p:sldId id="568" r:id="rId14"/>
    <p:sldId id="571" r:id="rId15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FFDF00"/>
    <a:srgbClr val="7F99BF"/>
    <a:srgbClr val="F6F6F6"/>
    <a:srgbClr val="FDBD09"/>
    <a:srgbClr val="FFFFFF"/>
    <a:srgbClr val="733422"/>
    <a:srgbClr val="F67134"/>
    <a:srgbClr val="BBE0E3"/>
    <a:srgbClr val="00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5897" autoAdjust="0"/>
  </p:normalViewPr>
  <p:slideViewPr>
    <p:cSldViewPr snapToGrid="0">
      <p:cViewPr varScale="1">
        <p:scale>
          <a:sx n="57" d="100"/>
          <a:sy n="57" d="100"/>
        </p:scale>
        <p:origin x="832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Elger" userId="bc31c051181e15a3" providerId="LiveId" clId="{8DE3435C-A7C5-433F-9CA9-E9EDBF8179B2}"/>
    <pc:docChg chg="undo custSel addSld delSld modSld sldOrd">
      <pc:chgData name="Kirsten Elger" userId="bc31c051181e15a3" providerId="LiveId" clId="{8DE3435C-A7C5-433F-9CA9-E9EDBF8179B2}" dt="2018-06-07T03:33:16.673" v="1316" actId="478"/>
      <pc:docMkLst>
        <pc:docMk/>
      </pc:docMkLst>
      <pc:sldChg chg="modSp">
        <pc:chgData name="Kirsten Elger" userId="bc31c051181e15a3" providerId="LiveId" clId="{8DE3435C-A7C5-433F-9CA9-E9EDBF8179B2}" dt="2018-06-05T06:26:03.199" v="27" actId="14100"/>
        <pc:sldMkLst>
          <pc:docMk/>
          <pc:sldMk cId="0" sldId="258"/>
        </pc:sldMkLst>
        <pc:spChg chg="mod">
          <ac:chgData name="Kirsten Elger" userId="bc31c051181e15a3" providerId="LiveId" clId="{8DE3435C-A7C5-433F-9CA9-E9EDBF8179B2}" dt="2018-06-05T06:26:03.199" v="27" actId="14100"/>
          <ac:spMkLst>
            <pc:docMk/>
            <pc:sldMk cId="0" sldId="258"/>
            <ac:spMk id="3075" creationId="{A2A4999E-19DE-432B-AFD2-D633E8DF2C2E}"/>
          </ac:spMkLst>
        </pc:spChg>
        <pc:spChg chg="mod">
          <ac:chgData name="Kirsten Elger" userId="bc31c051181e15a3" providerId="LiveId" clId="{8DE3435C-A7C5-433F-9CA9-E9EDBF8179B2}" dt="2018-06-05T06:25:49.652" v="6" actId="14100"/>
          <ac:spMkLst>
            <pc:docMk/>
            <pc:sldMk cId="0" sldId="258"/>
            <ac:spMk id="5122" creationId="{CDACDFA4-876E-46A5-84A7-0B43EBDBC6B8}"/>
          </ac:spMkLst>
        </pc:spChg>
      </pc:sldChg>
      <pc:sldChg chg="modSp">
        <pc:chgData name="Kirsten Elger" userId="bc31c051181e15a3" providerId="LiveId" clId="{8DE3435C-A7C5-433F-9CA9-E9EDBF8179B2}" dt="2018-06-07T02:37:53.498" v="952" actId="207"/>
        <pc:sldMkLst>
          <pc:docMk/>
          <pc:sldMk cId="252689838" sldId="276"/>
        </pc:sldMkLst>
        <pc:spChg chg="mod">
          <ac:chgData name="Kirsten Elger" userId="bc31c051181e15a3" providerId="LiveId" clId="{8DE3435C-A7C5-433F-9CA9-E9EDBF8179B2}" dt="2018-06-07T02:37:53.498" v="952" actId="207"/>
          <ac:spMkLst>
            <pc:docMk/>
            <pc:sldMk cId="252689838" sldId="276"/>
            <ac:spMk id="24" creationId="{1CA45597-D636-42B0-A7CE-44C7BD1563B1}"/>
          </ac:spMkLst>
        </pc:spChg>
        <pc:grpChg chg="mod">
          <ac:chgData name="Kirsten Elger" userId="bc31c051181e15a3" providerId="LiveId" clId="{8DE3435C-A7C5-433F-9CA9-E9EDBF8179B2}" dt="2018-06-07T02:37:36.147" v="950" actId="207"/>
          <ac:grpSpMkLst>
            <pc:docMk/>
            <pc:sldMk cId="252689838" sldId="276"/>
            <ac:grpSpMk id="25" creationId="{8D43B764-B435-4DC2-AA86-DFFCBFC47046}"/>
          </ac:grpSpMkLst>
        </pc:grpChg>
        <pc:grpChg chg="mod">
          <ac:chgData name="Kirsten Elger" userId="bc31c051181e15a3" providerId="LiveId" clId="{8DE3435C-A7C5-433F-9CA9-E9EDBF8179B2}" dt="2018-06-07T02:37:36.147" v="950" actId="207"/>
          <ac:grpSpMkLst>
            <pc:docMk/>
            <pc:sldMk cId="252689838" sldId="276"/>
            <ac:grpSpMk id="26" creationId="{83990FF8-BF2B-4E89-AE30-FBAFCEB3065D}"/>
          </ac:grpSpMkLst>
        </pc:grpChg>
      </pc:sldChg>
      <pc:sldChg chg="modSp">
        <pc:chgData name="Kirsten Elger" userId="bc31c051181e15a3" providerId="LiveId" clId="{8DE3435C-A7C5-433F-9CA9-E9EDBF8179B2}" dt="2018-06-07T02:31:57.042" v="931" actId="6549"/>
        <pc:sldMkLst>
          <pc:docMk/>
          <pc:sldMk cId="4019135511" sldId="290"/>
        </pc:sldMkLst>
        <pc:spChg chg="mod">
          <ac:chgData name="Kirsten Elger" userId="bc31c051181e15a3" providerId="LiveId" clId="{8DE3435C-A7C5-433F-9CA9-E9EDBF8179B2}" dt="2018-06-07T02:31:57.042" v="931" actId="6549"/>
          <ac:spMkLst>
            <pc:docMk/>
            <pc:sldMk cId="4019135511" sldId="290"/>
            <ac:spMk id="3" creationId="{00000000-0000-0000-0000-000000000000}"/>
          </ac:spMkLst>
        </pc:spChg>
        <pc:picChg chg="mod">
          <ac:chgData name="Kirsten Elger" userId="bc31c051181e15a3" providerId="LiveId" clId="{8DE3435C-A7C5-433F-9CA9-E9EDBF8179B2}" dt="2018-06-05T06:26:48.451" v="28" actId="1076"/>
          <ac:picMkLst>
            <pc:docMk/>
            <pc:sldMk cId="4019135511" sldId="290"/>
            <ac:picMk id="9" creationId="{F46BFEB5-5C73-42BC-AE8F-77667C3886DB}"/>
          </ac:picMkLst>
        </pc:picChg>
      </pc:sldChg>
      <pc:sldChg chg="addSp delSp modSp add addAnim delAnim modAnim">
        <pc:chgData name="Kirsten Elger" userId="bc31c051181e15a3" providerId="LiveId" clId="{8DE3435C-A7C5-433F-9CA9-E9EDBF8179B2}" dt="2018-06-07T03:33:16.673" v="1316" actId="478"/>
        <pc:sldMkLst>
          <pc:docMk/>
          <pc:sldMk cId="811336401" sldId="442"/>
        </pc:sldMkLst>
        <pc:spChg chg="mod">
          <ac:chgData name="Kirsten Elger" userId="bc31c051181e15a3" providerId="LiveId" clId="{8DE3435C-A7C5-433F-9CA9-E9EDBF8179B2}" dt="2018-06-07T03:21:51.116" v="1219" actId="14100"/>
          <ac:spMkLst>
            <pc:docMk/>
            <pc:sldMk cId="811336401" sldId="442"/>
            <ac:spMk id="2" creationId="{00000000-0000-0000-0000-000000000000}"/>
          </ac:spMkLst>
        </pc:spChg>
        <pc:spChg chg="mod">
          <ac:chgData name="Kirsten Elger" userId="bc31c051181e15a3" providerId="LiveId" clId="{8DE3435C-A7C5-433F-9CA9-E9EDBF8179B2}" dt="2018-06-07T03:24:00.953" v="1256" actId="1076"/>
          <ac:spMkLst>
            <pc:docMk/>
            <pc:sldMk cId="811336401" sldId="442"/>
            <ac:spMk id="3" creationId="{C0919ACB-19CA-4DE4-900B-FE7D093C5AC8}"/>
          </ac:spMkLst>
        </pc:spChg>
        <pc:spChg chg="mod">
          <ac:chgData name="Kirsten Elger" userId="bc31c051181e15a3" providerId="LiveId" clId="{8DE3435C-A7C5-433F-9CA9-E9EDBF8179B2}" dt="2018-06-07T03:25:20.886" v="1286" actId="20577"/>
          <ac:spMkLst>
            <pc:docMk/>
            <pc:sldMk cId="811336401" sldId="442"/>
            <ac:spMk id="4" creationId="{AA6957AC-97F0-4DA3-B19A-FCDE060171E3}"/>
          </ac:spMkLst>
        </pc:spChg>
        <pc:spChg chg="mod">
          <ac:chgData name="Kirsten Elger" userId="bc31c051181e15a3" providerId="LiveId" clId="{8DE3435C-A7C5-433F-9CA9-E9EDBF8179B2}" dt="2018-06-07T03:23:31.226" v="1255" actId="14100"/>
          <ac:spMkLst>
            <pc:docMk/>
            <pc:sldMk cId="811336401" sldId="442"/>
            <ac:spMk id="7" creationId="{00000000-0000-0000-0000-000000000000}"/>
          </ac:spMkLst>
        </pc:spChg>
        <pc:spChg chg="mod">
          <ac:chgData name="Kirsten Elger" userId="bc31c051181e15a3" providerId="LiveId" clId="{8DE3435C-A7C5-433F-9CA9-E9EDBF8179B2}" dt="2018-06-07T03:23:05.156" v="1235" actId="1076"/>
          <ac:spMkLst>
            <pc:docMk/>
            <pc:sldMk cId="811336401" sldId="442"/>
            <ac:spMk id="15" creationId="{76E92784-5D74-46D4-A78F-9741028C996B}"/>
          </ac:spMkLst>
        </pc:spChg>
        <pc:spChg chg="add mod">
          <ac:chgData name="Kirsten Elger" userId="bc31c051181e15a3" providerId="LiveId" clId="{8DE3435C-A7C5-433F-9CA9-E9EDBF8179B2}" dt="2018-06-07T03:32:53.784" v="1310" actId="571"/>
          <ac:spMkLst>
            <pc:docMk/>
            <pc:sldMk cId="811336401" sldId="442"/>
            <ac:spMk id="34" creationId="{FE98E427-DEFD-47E7-B4C5-0047970D377B}"/>
          </ac:spMkLst>
        </pc:spChg>
        <pc:spChg chg="add mod">
          <ac:chgData name="Kirsten Elger" userId="bc31c051181e15a3" providerId="LiveId" clId="{8DE3435C-A7C5-433F-9CA9-E9EDBF8179B2}" dt="2018-06-07T03:32:52.675" v="1309" actId="571"/>
          <ac:spMkLst>
            <pc:docMk/>
            <pc:sldMk cId="811336401" sldId="442"/>
            <ac:spMk id="52" creationId="{BB39567D-370F-44FC-B1F3-EF894F1918F8}"/>
          </ac:spMkLst>
        </pc:spChg>
        <pc:grpChg chg="add del">
          <ac:chgData name="Kirsten Elger" userId="bc31c051181e15a3" providerId="LiveId" clId="{8DE3435C-A7C5-433F-9CA9-E9EDBF8179B2}" dt="2018-06-07T03:24:23.514" v="1258" actId="478"/>
          <ac:grpSpMkLst>
            <pc:docMk/>
            <pc:sldMk cId="811336401" sldId="442"/>
            <ac:grpSpMk id="16" creationId="{0C5DC849-C1C4-4D14-A475-D315C7C37194}"/>
          </ac:grpSpMkLst>
        </pc:grpChg>
        <pc:grpChg chg="add mod">
          <ac:chgData name="Kirsten Elger" userId="bc31c051181e15a3" providerId="LiveId" clId="{8DE3435C-A7C5-433F-9CA9-E9EDBF8179B2}" dt="2018-06-07T03:32:55.315" v="1312" actId="571"/>
          <ac:grpSpMkLst>
            <pc:docMk/>
            <pc:sldMk cId="811336401" sldId="442"/>
            <ac:grpSpMk id="17" creationId="{59103438-A111-49A0-9A58-2F16D64E5C80}"/>
          </ac:grpSpMkLst>
        </pc:grpChg>
        <pc:grpChg chg="mod">
          <ac:chgData name="Kirsten Elger" userId="bc31c051181e15a3" providerId="LiveId" clId="{8DE3435C-A7C5-433F-9CA9-E9EDBF8179B2}" dt="2018-06-07T03:32:55.315" v="1312" actId="571"/>
          <ac:grpSpMkLst>
            <pc:docMk/>
            <pc:sldMk cId="811336401" sldId="442"/>
            <ac:grpSpMk id="18" creationId="{8150175D-7CBE-41D4-8C27-506C3AC13B72}"/>
          </ac:grpSpMkLst>
        </pc:grpChg>
        <pc:grpChg chg="add mod">
          <ac:chgData name="Kirsten Elger" userId="bc31c051181e15a3" providerId="LiveId" clId="{8DE3435C-A7C5-433F-9CA9-E9EDBF8179B2}" dt="2018-06-07T03:32:54.425" v="1311" actId="571"/>
          <ac:grpSpMkLst>
            <pc:docMk/>
            <pc:sldMk cId="811336401" sldId="442"/>
            <ac:grpSpMk id="26" creationId="{0AF97C53-8C93-4570-8458-06BC986F8B4E}"/>
          </ac:grpSpMkLst>
        </pc:grpChg>
        <pc:grpChg chg="mod">
          <ac:chgData name="Kirsten Elger" userId="bc31c051181e15a3" providerId="LiveId" clId="{8DE3435C-A7C5-433F-9CA9-E9EDBF8179B2}" dt="2018-06-07T03:32:54.425" v="1311" actId="571"/>
          <ac:grpSpMkLst>
            <pc:docMk/>
            <pc:sldMk cId="811336401" sldId="442"/>
            <ac:grpSpMk id="27" creationId="{F79BAED0-E2FE-41AF-BEA1-75B42465D17C}"/>
          </ac:grpSpMkLst>
        </pc:grpChg>
        <pc:grpChg chg="add mod">
          <ac:chgData name="Kirsten Elger" userId="bc31c051181e15a3" providerId="LiveId" clId="{8DE3435C-A7C5-433F-9CA9-E9EDBF8179B2}" dt="2018-06-07T03:32:53.784" v="1310" actId="571"/>
          <ac:grpSpMkLst>
            <pc:docMk/>
            <pc:sldMk cId="811336401" sldId="442"/>
            <ac:grpSpMk id="36" creationId="{F1568ADC-0DED-484F-9A60-97CBBC4F5139}"/>
          </ac:grpSpMkLst>
        </pc:grpChg>
        <pc:grpChg chg="mod">
          <ac:chgData name="Kirsten Elger" userId="bc31c051181e15a3" providerId="LiveId" clId="{8DE3435C-A7C5-433F-9CA9-E9EDBF8179B2}" dt="2018-06-07T03:32:53.784" v="1310" actId="571"/>
          <ac:grpSpMkLst>
            <pc:docMk/>
            <pc:sldMk cId="811336401" sldId="442"/>
            <ac:grpSpMk id="37" creationId="{54009D44-93CF-42B3-9517-04FE4E5A1531}"/>
          </ac:grpSpMkLst>
        </pc:grpChg>
        <pc:grpChg chg="add mod">
          <ac:chgData name="Kirsten Elger" userId="bc31c051181e15a3" providerId="LiveId" clId="{8DE3435C-A7C5-433F-9CA9-E9EDBF8179B2}" dt="2018-06-07T03:32:52.675" v="1309" actId="571"/>
          <ac:grpSpMkLst>
            <pc:docMk/>
            <pc:sldMk cId="811336401" sldId="442"/>
            <ac:grpSpMk id="44" creationId="{9E577DA0-792E-49B1-BC72-0F8D9BD176CC}"/>
          </ac:grpSpMkLst>
        </pc:grpChg>
        <pc:grpChg chg="mod">
          <ac:chgData name="Kirsten Elger" userId="bc31c051181e15a3" providerId="LiveId" clId="{8DE3435C-A7C5-433F-9CA9-E9EDBF8179B2}" dt="2018-06-07T03:32:52.675" v="1309" actId="571"/>
          <ac:grpSpMkLst>
            <pc:docMk/>
            <pc:sldMk cId="811336401" sldId="442"/>
            <ac:grpSpMk id="45" creationId="{7AC36E30-9C08-454A-8DFD-B2430F1EF818}"/>
          </ac:grpSpMkLst>
        </pc:grpChg>
        <pc:grpChg chg="add mod">
          <ac:chgData name="Kirsten Elger" userId="bc31c051181e15a3" providerId="LiveId" clId="{8DE3435C-A7C5-433F-9CA9-E9EDBF8179B2}" dt="2018-06-07T03:32:52.675" v="1309" actId="571"/>
          <ac:grpSpMkLst>
            <pc:docMk/>
            <pc:sldMk cId="811336401" sldId="442"/>
            <ac:grpSpMk id="54" creationId="{D0B3F5E4-AE42-4E56-99A7-A1761714D4CE}"/>
          </ac:grpSpMkLst>
        </pc:grpChg>
        <pc:grpChg chg="mod">
          <ac:chgData name="Kirsten Elger" userId="bc31c051181e15a3" providerId="LiveId" clId="{8DE3435C-A7C5-433F-9CA9-E9EDBF8179B2}" dt="2018-06-07T03:32:52.675" v="1309" actId="571"/>
          <ac:grpSpMkLst>
            <pc:docMk/>
            <pc:sldMk cId="811336401" sldId="442"/>
            <ac:grpSpMk id="55" creationId="{4849C6B1-8E68-4E57-A3E0-7FAE20ED2712}"/>
          </ac:grpSpMkLst>
        </pc:grpChg>
        <pc:picChg chg="mod">
          <ac:chgData name="Kirsten Elger" userId="bc31c051181e15a3" providerId="LiveId" clId="{8DE3435C-A7C5-433F-9CA9-E9EDBF8179B2}" dt="2018-06-07T03:21:58.335" v="1220" actId="108"/>
          <ac:picMkLst>
            <pc:docMk/>
            <pc:sldMk cId="811336401" sldId="442"/>
            <ac:picMk id="8" creationId="{00000000-0000-0000-0000-000000000000}"/>
          </ac:picMkLst>
        </pc:picChg>
        <pc:picChg chg="add mod">
          <ac:chgData name="Kirsten Elger" userId="bc31c051181e15a3" providerId="LiveId" clId="{8DE3435C-A7C5-433F-9CA9-E9EDBF8179B2}" dt="2018-06-07T03:32:54.425" v="1311" actId="571"/>
          <ac:picMkLst>
            <pc:docMk/>
            <pc:sldMk cId="811336401" sldId="442"/>
            <ac:picMk id="25" creationId="{02522B2F-275E-4675-8701-5B3A1A4833A1}"/>
          </ac:picMkLst>
        </pc:picChg>
        <pc:picChg chg="add mod">
          <ac:chgData name="Kirsten Elger" userId="bc31c051181e15a3" providerId="LiveId" clId="{8DE3435C-A7C5-433F-9CA9-E9EDBF8179B2}" dt="2018-06-07T03:32:53.784" v="1310" actId="571"/>
          <ac:picMkLst>
            <pc:docMk/>
            <pc:sldMk cId="811336401" sldId="442"/>
            <ac:picMk id="35" creationId="{E9DFCC7E-36F0-4F9C-AD97-86920AEFAF9A}"/>
          </ac:picMkLst>
        </pc:picChg>
        <pc:picChg chg="add mod">
          <ac:chgData name="Kirsten Elger" userId="bc31c051181e15a3" providerId="LiveId" clId="{8DE3435C-A7C5-433F-9CA9-E9EDBF8179B2}" dt="2018-06-07T03:32:52.675" v="1309" actId="571"/>
          <ac:picMkLst>
            <pc:docMk/>
            <pc:sldMk cId="811336401" sldId="442"/>
            <ac:picMk id="53" creationId="{C2F688D8-65E2-4996-BB15-7262B2AA0D6A}"/>
          </ac:picMkLst>
        </pc:picChg>
        <pc:picChg chg="add del mod">
          <ac:chgData name="Kirsten Elger" userId="bc31c051181e15a3" providerId="LiveId" clId="{8DE3435C-A7C5-433F-9CA9-E9EDBF8179B2}" dt="2018-06-07T03:33:16.673" v="1316" actId="478"/>
          <ac:picMkLst>
            <pc:docMk/>
            <pc:sldMk cId="811336401" sldId="442"/>
            <ac:picMk id="62" creationId="{325011C2-2E3C-4170-AC67-9A586B7A481A}"/>
          </ac:picMkLst>
        </pc:picChg>
      </pc:sldChg>
      <pc:sldChg chg="addSp modSp">
        <pc:chgData name="Kirsten Elger" userId="bc31c051181e15a3" providerId="LiveId" clId="{8DE3435C-A7C5-433F-9CA9-E9EDBF8179B2}" dt="2018-06-07T03:05:50.690" v="1173" actId="20577"/>
        <pc:sldMkLst>
          <pc:docMk/>
          <pc:sldMk cId="4008957117" sldId="448"/>
        </pc:sldMkLst>
        <pc:spChg chg="add mod">
          <ac:chgData name="Kirsten Elger" userId="bc31c051181e15a3" providerId="LiveId" clId="{8DE3435C-A7C5-433F-9CA9-E9EDBF8179B2}" dt="2018-06-07T01:57:50.731" v="237" actId="1076"/>
          <ac:spMkLst>
            <pc:docMk/>
            <pc:sldMk cId="4008957117" sldId="448"/>
            <ac:spMk id="4" creationId="{D3B17253-F40F-46E4-A746-BB9287B2CB91}"/>
          </ac:spMkLst>
        </pc:spChg>
        <pc:spChg chg="mod">
          <ac:chgData name="Kirsten Elger" userId="bc31c051181e15a3" providerId="LiveId" clId="{8DE3435C-A7C5-433F-9CA9-E9EDBF8179B2}" dt="2018-06-07T01:47:07.525" v="203" actId="20577"/>
          <ac:spMkLst>
            <pc:docMk/>
            <pc:sldMk cId="4008957117" sldId="448"/>
            <ac:spMk id="6" creationId="{00000000-0000-0000-0000-000000000000}"/>
          </ac:spMkLst>
        </pc:spChg>
        <pc:spChg chg="mod">
          <ac:chgData name="Kirsten Elger" userId="bc31c051181e15a3" providerId="LiveId" clId="{8DE3435C-A7C5-433F-9CA9-E9EDBF8179B2}" dt="2018-06-07T01:54:07.283" v="216" actId="1076"/>
          <ac:spMkLst>
            <pc:docMk/>
            <pc:sldMk cId="4008957117" sldId="448"/>
            <ac:spMk id="11" creationId="{00000000-0000-0000-0000-000000000000}"/>
          </ac:spMkLst>
        </pc:spChg>
        <pc:spChg chg="mod">
          <ac:chgData name="Kirsten Elger" userId="bc31c051181e15a3" providerId="LiveId" clId="{8DE3435C-A7C5-433F-9CA9-E9EDBF8179B2}" dt="2018-06-07T03:05:50.690" v="1173" actId="20577"/>
          <ac:spMkLst>
            <pc:docMk/>
            <pc:sldMk cId="4008957117" sldId="448"/>
            <ac:spMk id="14" creationId="{00000000-0000-0000-0000-000000000000}"/>
          </ac:spMkLst>
        </pc:spChg>
        <pc:spChg chg="mod">
          <ac:chgData name="Kirsten Elger" userId="bc31c051181e15a3" providerId="LiveId" clId="{8DE3435C-A7C5-433F-9CA9-E9EDBF8179B2}" dt="2018-06-07T01:57:35.467" v="234" actId="207"/>
          <ac:spMkLst>
            <pc:docMk/>
            <pc:sldMk cId="4008957117" sldId="448"/>
            <ac:spMk id="16" creationId="{00000000-0000-0000-0000-000000000000}"/>
          </ac:spMkLst>
        </pc:spChg>
        <pc:cxnChg chg="mod">
          <ac:chgData name="Kirsten Elger" userId="bc31c051181e15a3" providerId="LiveId" clId="{8DE3435C-A7C5-433F-9CA9-E9EDBF8179B2}" dt="2018-06-07T01:54:43.199" v="219" actId="14100"/>
          <ac:cxnSpMkLst>
            <pc:docMk/>
            <pc:sldMk cId="4008957117" sldId="448"/>
            <ac:cxnSpMk id="3" creationId="{00000000-0000-0000-0000-000000000000}"/>
          </ac:cxnSpMkLst>
        </pc:cxnChg>
      </pc:sldChg>
      <pc:sldChg chg="addSp delSp modSp modAnim">
        <pc:chgData name="Kirsten Elger" userId="bc31c051181e15a3" providerId="LiveId" clId="{8DE3435C-A7C5-433F-9CA9-E9EDBF8179B2}" dt="2018-06-07T03:07:14.378" v="1182" actId="1076"/>
        <pc:sldMkLst>
          <pc:docMk/>
          <pc:sldMk cId="1430646383" sldId="449"/>
        </pc:sldMkLst>
        <pc:spChg chg="add mod">
          <ac:chgData name="Kirsten Elger" userId="bc31c051181e15a3" providerId="LiveId" clId="{8DE3435C-A7C5-433F-9CA9-E9EDBF8179B2}" dt="2018-06-07T02:02:04.985" v="288" actId="164"/>
          <ac:spMkLst>
            <pc:docMk/>
            <pc:sldMk cId="1430646383" sldId="449"/>
            <ac:spMk id="5" creationId="{12DDF010-B8C6-4EDD-9FC5-1B6A32451673}"/>
          </ac:spMkLst>
        </pc:spChg>
        <pc:spChg chg="mod">
          <ac:chgData name="Kirsten Elger" userId="bc31c051181e15a3" providerId="LiveId" clId="{8DE3435C-A7C5-433F-9CA9-E9EDBF8179B2}" dt="2018-06-07T01:59:43.964" v="249" actId="1076"/>
          <ac:spMkLst>
            <pc:docMk/>
            <pc:sldMk cId="1430646383" sldId="449"/>
            <ac:spMk id="9" creationId="{00000000-0000-0000-0000-000000000000}"/>
          </ac:spMkLst>
        </pc:spChg>
        <pc:spChg chg="add mod">
          <ac:chgData name="Kirsten Elger" userId="bc31c051181e15a3" providerId="LiveId" clId="{8DE3435C-A7C5-433F-9CA9-E9EDBF8179B2}" dt="2018-06-07T02:02:10.422" v="289" actId="164"/>
          <ac:spMkLst>
            <pc:docMk/>
            <pc:sldMk cId="1430646383" sldId="449"/>
            <ac:spMk id="17" creationId="{20FA982D-75AC-44F3-9D73-AE9125BF57B4}"/>
          </ac:spMkLst>
        </pc:spChg>
        <pc:spChg chg="add mod ord">
          <ac:chgData name="Kirsten Elger" userId="bc31c051181e15a3" providerId="LiveId" clId="{8DE3435C-A7C5-433F-9CA9-E9EDBF8179B2}" dt="2018-06-07T03:07:10.597" v="1181" actId="1076"/>
          <ac:spMkLst>
            <pc:docMk/>
            <pc:sldMk cId="1430646383" sldId="449"/>
            <ac:spMk id="18" creationId="{23BD84F8-996A-4B86-A708-7F568CCD941A}"/>
          </ac:spMkLst>
        </pc:spChg>
        <pc:grpChg chg="mod">
          <ac:chgData name="Kirsten Elger" userId="bc31c051181e15a3" providerId="LiveId" clId="{8DE3435C-A7C5-433F-9CA9-E9EDBF8179B2}" dt="2018-06-07T02:02:19.515" v="290" actId="164"/>
          <ac:grpSpMkLst>
            <pc:docMk/>
            <pc:sldMk cId="1430646383" sldId="449"/>
            <ac:grpSpMk id="4" creationId="{FB72EF35-AE90-4B68-895F-0287E2306AA4}"/>
          </ac:grpSpMkLst>
        </pc:grpChg>
        <pc:grpChg chg="mod">
          <ac:chgData name="Kirsten Elger" userId="bc31c051181e15a3" providerId="LiveId" clId="{8DE3435C-A7C5-433F-9CA9-E9EDBF8179B2}" dt="2018-06-07T02:02:10.422" v="289" actId="164"/>
          <ac:grpSpMkLst>
            <pc:docMk/>
            <pc:sldMk cId="1430646383" sldId="449"/>
            <ac:grpSpMk id="7" creationId="{068D0925-4939-475F-9854-8F18F4C580C2}"/>
          </ac:grpSpMkLst>
        </pc:grpChg>
        <pc:grpChg chg="add mod topLvl">
          <ac:chgData name="Kirsten Elger" userId="bc31c051181e15a3" providerId="LiveId" clId="{8DE3435C-A7C5-433F-9CA9-E9EDBF8179B2}" dt="2018-06-07T03:00:41.866" v="1156" actId="165"/>
          <ac:grpSpMkLst>
            <pc:docMk/>
            <pc:sldMk cId="1430646383" sldId="449"/>
            <ac:grpSpMk id="10" creationId="{A14FD95A-7247-45BA-9268-162B44DE6D61}"/>
          </ac:grpSpMkLst>
        </pc:grpChg>
        <pc:grpChg chg="add mod ord">
          <ac:chgData name="Kirsten Elger" userId="bc31c051181e15a3" providerId="LiveId" clId="{8DE3435C-A7C5-433F-9CA9-E9EDBF8179B2}" dt="2018-06-07T03:07:03.191" v="1179" actId="1076"/>
          <ac:grpSpMkLst>
            <pc:docMk/>
            <pc:sldMk cId="1430646383" sldId="449"/>
            <ac:grpSpMk id="11" creationId="{0CEC8496-4F58-4882-8E88-8F6933C5DA70}"/>
          </ac:grpSpMkLst>
        </pc:grpChg>
        <pc:grpChg chg="add mod ord">
          <ac:chgData name="Kirsten Elger" userId="bc31c051181e15a3" providerId="LiveId" clId="{8DE3435C-A7C5-433F-9CA9-E9EDBF8179B2}" dt="2018-06-07T02:03:54.496" v="300" actId="166"/>
          <ac:grpSpMkLst>
            <pc:docMk/>
            <pc:sldMk cId="1430646383" sldId="449"/>
            <ac:grpSpMk id="12" creationId="{E2CD3016-8DF3-4739-BE3A-BC2FE6FCA55D}"/>
          </ac:grpSpMkLst>
        </pc:grpChg>
        <pc:grpChg chg="add del mod">
          <ac:chgData name="Kirsten Elger" userId="bc31c051181e15a3" providerId="LiveId" clId="{8DE3435C-A7C5-433F-9CA9-E9EDBF8179B2}" dt="2018-06-07T03:00:41.866" v="1156" actId="165"/>
          <ac:grpSpMkLst>
            <pc:docMk/>
            <pc:sldMk cId="1430646383" sldId="449"/>
            <ac:grpSpMk id="14" creationId="{08E93325-3DF1-42F6-8ECC-20A5432C0C4D}"/>
          </ac:grpSpMkLst>
        </pc:grpChg>
        <pc:picChg chg="mod ord topLvl">
          <ac:chgData name="Kirsten Elger" userId="bc31c051181e15a3" providerId="LiveId" clId="{8DE3435C-A7C5-433F-9CA9-E9EDBF8179B2}" dt="2018-06-07T03:00:41.866" v="1156" actId="165"/>
          <ac:picMkLst>
            <pc:docMk/>
            <pc:sldMk cId="1430646383" sldId="449"/>
            <ac:picMk id="8" creationId="{00000000-0000-0000-0000-000000000000}"/>
          </ac:picMkLst>
        </pc:picChg>
        <pc:picChg chg="mod">
          <ac:chgData name="Kirsten Elger" userId="bc31c051181e15a3" providerId="LiveId" clId="{8DE3435C-A7C5-433F-9CA9-E9EDBF8179B2}" dt="2018-06-07T03:06:31.282" v="1174" actId="1076"/>
          <ac:picMkLst>
            <pc:docMk/>
            <pc:sldMk cId="1430646383" sldId="449"/>
            <ac:picMk id="21" creationId="{10943E60-5079-4181-B458-46806171B805}"/>
          </ac:picMkLst>
        </pc:picChg>
        <pc:picChg chg="mod modCrop">
          <ac:chgData name="Kirsten Elger" userId="bc31c051181e15a3" providerId="LiveId" clId="{8DE3435C-A7C5-433F-9CA9-E9EDBF8179B2}" dt="2018-06-07T03:07:14.378" v="1182" actId="1076"/>
          <ac:picMkLst>
            <pc:docMk/>
            <pc:sldMk cId="1430646383" sldId="449"/>
            <ac:picMk id="22" creationId="{EC1B7A26-1FB0-4D22-BDED-D8005123750B}"/>
          </ac:picMkLst>
        </pc:picChg>
        <pc:picChg chg="mod">
          <ac:chgData name="Kirsten Elger" userId="bc31c051181e15a3" providerId="LiveId" clId="{8DE3435C-A7C5-433F-9CA9-E9EDBF8179B2}" dt="2018-06-07T02:02:04.985" v="288" actId="164"/>
          <ac:picMkLst>
            <pc:docMk/>
            <pc:sldMk cId="1430646383" sldId="449"/>
            <ac:picMk id="1026" creationId="{00000000-0000-0000-0000-000000000000}"/>
          </ac:picMkLst>
        </pc:picChg>
      </pc:sldChg>
      <pc:sldChg chg="addSp delSp modSp">
        <pc:chgData name="Kirsten Elger" userId="bc31c051181e15a3" providerId="LiveId" clId="{8DE3435C-A7C5-433F-9CA9-E9EDBF8179B2}" dt="2018-06-07T03:00:51.042" v="1158" actId="14100"/>
        <pc:sldMkLst>
          <pc:docMk/>
          <pc:sldMk cId="3405745302" sldId="464"/>
        </pc:sldMkLst>
        <pc:spChg chg="add del mod">
          <ac:chgData name="Kirsten Elger" userId="bc31c051181e15a3" providerId="LiveId" clId="{8DE3435C-A7C5-433F-9CA9-E9EDBF8179B2}" dt="2018-06-07T02:58:11.910" v="1130" actId="1076"/>
          <ac:spMkLst>
            <pc:docMk/>
            <pc:sldMk cId="3405745302" sldId="464"/>
            <ac:spMk id="3" creationId="{7F74302B-46A3-4F0E-96BD-03DA9EABB0A1}"/>
          </ac:spMkLst>
        </pc:spChg>
        <pc:picChg chg="mod">
          <ac:chgData name="Kirsten Elger" userId="bc31c051181e15a3" providerId="LiveId" clId="{8DE3435C-A7C5-433F-9CA9-E9EDBF8179B2}" dt="2018-06-07T00:43:56.895" v="45" actId="1076"/>
          <ac:picMkLst>
            <pc:docMk/>
            <pc:sldMk cId="3405745302" sldId="464"/>
            <ac:picMk id="13" creationId="{81C69A2C-A40B-40A7-87CE-CEB3E514B949}"/>
          </ac:picMkLst>
        </pc:picChg>
        <pc:picChg chg="mod">
          <ac:chgData name="Kirsten Elger" userId="bc31c051181e15a3" providerId="LiveId" clId="{8DE3435C-A7C5-433F-9CA9-E9EDBF8179B2}" dt="2018-06-07T02:58:57.704" v="1134" actId="1076"/>
          <ac:picMkLst>
            <pc:docMk/>
            <pc:sldMk cId="3405745302" sldId="464"/>
            <ac:picMk id="14" creationId="{747332CA-BC3F-4ABA-A3C2-B66BE6BF4996}"/>
          </ac:picMkLst>
        </pc:picChg>
        <pc:picChg chg="mod">
          <ac:chgData name="Kirsten Elger" userId="bc31c051181e15a3" providerId="LiveId" clId="{8DE3435C-A7C5-433F-9CA9-E9EDBF8179B2}" dt="2018-06-07T00:43:48.177" v="42" actId="1076"/>
          <ac:picMkLst>
            <pc:docMk/>
            <pc:sldMk cId="3405745302" sldId="464"/>
            <ac:picMk id="15" creationId="{4D8C6CA1-C37E-4B2C-B992-C355DEFB755C}"/>
          </ac:picMkLst>
        </pc:picChg>
        <pc:picChg chg="mod ord">
          <ac:chgData name="Kirsten Elger" userId="bc31c051181e15a3" providerId="LiveId" clId="{8DE3435C-A7C5-433F-9CA9-E9EDBF8179B2}" dt="2018-06-07T02:59:01.892" v="1135" actId="167"/>
          <ac:picMkLst>
            <pc:docMk/>
            <pc:sldMk cId="3405745302" sldId="464"/>
            <ac:picMk id="16" creationId="{7D4FE9C8-7168-4EEA-95BB-AB0F198B7AE3}"/>
          </ac:picMkLst>
        </pc:picChg>
        <pc:picChg chg="mod">
          <ac:chgData name="Kirsten Elger" userId="bc31c051181e15a3" providerId="LiveId" clId="{8DE3435C-A7C5-433F-9CA9-E9EDBF8179B2}" dt="2018-06-07T00:43:25.116" v="32" actId="1076"/>
          <ac:picMkLst>
            <pc:docMk/>
            <pc:sldMk cId="3405745302" sldId="464"/>
            <ac:picMk id="17" creationId="{B76DD9B3-FC01-486D-BBC1-FB4101F3D691}"/>
          </ac:picMkLst>
        </pc:picChg>
        <pc:picChg chg="mod">
          <ac:chgData name="Kirsten Elger" userId="bc31c051181e15a3" providerId="LiveId" clId="{8DE3435C-A7C5-433F-9CA9-E9EDBF8179B2}" dt="2018-06-07T00:43:46.161" v="41" actId="1076"/>
          <ac:picMkLst>
            <pc:docMk/>
            <pc:sldMk cId="3405745302" sldId="464"/>
            <ac:picMk id="18" creationId="{B5D0706E-A954-421F-959B-F72CA2553701}"/>
          </ac:picMkLst>
        </pc:picChg>
        <pc:picChg chg="mod">
          <ac:chgData name="Kirsten Elger" userId="bc31c051181e15a3" providerId="LiveId" clId="{8DE3435C-A7C5-433F-9CA9-E9EDBF8179B2}" dt="2018-06-07T00:43:52.786" v="44" actId="1076"/>
          <ac:picMkLst>
            <pc:docMk/>
            <pc:sldMk cId="3405745302" sldId="464"/>
            <ac:picMk id="19" creationId="{CFB264B4-E881-47CE-8191-03F59C6E128C}"/>
          </ac:picMkLst>
        </pc:picChg>
        <pc:picChg chg="mod">
          <ac:chgData name="Kirsten Elger" userId="bc31c051181e15a3" providerId="LiveId" clId="{8DE3435C-A7C5-433F-9CA9-E9EDBF8179B2}" dt="2018-06-07T03:00:51.042" v="1158" actId="14100"/>
          <ac:picMkLst>
            <pc:docMk/>
            <pc:sldMk cId="3405745302" sldId="464"/>
            <ac:picMk id="20" creationId="{73A499A1-6690-457E-9CB4-2866AA0C4AE7}"/>
          </ac:picMkLst>
        </pc:picChg>
      </pc:sldChg>
      <pc:sldChg chg="addSp modSp ord">
        <pc:chgData name="Kirsten Elger" userId="bc31c051181e15a3" providerId="LiveId" clId="{8DE3435C-A7C5-433F-9CA9-E9EDBF8179B2}" dt="2018-06-07T03:32:38.098" v="1304" actId="1076"/>
        <pc:sldMkLst>
          <pc:docMk/>
          <pc:sldMk cId="1364937290" sldId="465"/>
        </pc:sldMkLst>
        <pc:spChg chg="mod">
          <ac:chgData name="Kirsten Elger" userId="bc31c051181e15a3" providerId="LiveId" clId="{8DE3435C-A7C5-433F-9CA9-E9EDBF8179B2}" dt="2018-06-07T02:17:56.169" v="411" actId="14100"/>
          <ac:spMkLst>
            <pc:docMk/>
            <pc:sldMk cId="1364937290" sldId="465"/>
            <ac:spMk id="11" creationId="{02734EAA-2335-4F2E-9FB0-933809F03B5E}"/>
          </ac:spMkLst>
        </pc:spChg>
        <pc:picChg chg="add mod">
          <ac:chgData name="Kirsten Elger" userId="bc31c051181e15a3" providerId="LiveId" clId="{8DE3435C-A7C5-433F-9CA9-E9EDBF8179B2}" dt="2018-06-07T03:32:38.098" v="1304" actId="1076"/>
          <ac:picMkLst>
            <pc:docMk/>
            <pc:sldMk cId="1364937290" sldId="465"/>
            <ac:picMk id="3" creationId="{F6C88550-5C4B-44E2-94D6-0CA974505417}"/>
          </ac:picMkLst>
        </pc:picChg>
      </pc:sldChg>
      <pc:sldChg chg="addSp modSp ord">
        <pc:chgData name="Kirsten Elger" userId="bc31c051181e15a3" providerId="LiveId" clId="{8DE3435C-A7C5-433F-9CA9-E9EDBF8179B2}" dt="2018-06-07T03:29:40.931" v="1300" actId="2711"/>
        <pc:sldMkLst>
          <pc:docMk/>
          <pc:sldMk cId="995145432" sldId="466"/>
        </pc:sldMkLst>
        <pc:spChg chg="mod">
          <ac:chgData name="Kirsten Elger" userId="bc31c051181e15a3" providerId="LiveId" clId="{8DE3435C-A7C5-433F-9CA9-E9EDBF8179B2}" dt="2018-06-07T03:29:40.931" v="1300" actId="2711"/>
          <ac:spMkLst>
            <pc:docMk/>
            <pc:sldMk cId="995145432" sldId="466"/>
            <ac:spMk id="12" creationId="{515E9D2A-F76D-4863-AAED-5598426CE62B}"/>
          </ac:spMkLst>
        </pc:spChg>
        <pc:spChg chg="mod">
          <ac:chgData name="Kirsten Elger" userId="bc31c051181e15a3" providerId="LiveId" clId="{8DE3435C-A7C5-433F-9CA9-E9EDBF8179B2}" dt="2018-06-07T03:29:40.275" v="1299" actId="2711"/>
          <ac:spMkLst>
            <pc:docMk/>
            <pc:sldMk cId="995145432" sldId="466"/>
            <ac:spMk id="19" creationId="{87D12FD6-EA1C-42C1-B24E-5E1930D7D98B}"/>
          </ac:spMkLst>
        </pc:spChg>
        <pc:picChg chg="add mod">
          <ac:chgData name="Kirsten Elger" userId="bc31c051181e15a3" providerId="LiveId" clId="{8DE3435C-A7C5-433F-9CA9-E9EDBF8179B2}" dt="2018-06-07T03:29:04.780" v="1292" actId="1076"/>
          <ac:picMkLst>
            <pc:docMk/>
            <pc:sldMk cId="995145432" sldId="466"/>
            <ac:picMk id="6" creationId="{8D055775-17D6-43BC-A888-6396EC30F61E}"/>
          </ac:picMkLst>
        </pc:picChg>
      </pc:sldChg>
      <pc:sldChg chg="addSp delSp modSp modAnim">
        <pc:chgData name="Kirsten Elger" userId="bc31c051181e15a3" providerId="LiveId" clId="{8DE3435C-A7C5-433F-9CA9-E9EDBF8179B2}" dt="2018-06-07T01:56:18.929" v="229" actId="1076"/>
        <pc:sldMkLst>
          <pc:docMk/>
          <pc:sldMk cId="1128075307" sldId="469"/>
        </pc:sldMkLst>
        <pc:spChg chg="mod">
          <ac:chgData name="Kirsten Elger" userId="bc31c051181e15a3" providerId="LiveId" clId="{8DE3435C-A7C5-433F-9CA9-E9EDBF8179B2}" dt="2018-06-07T00:47:46.234" v="93" actId="6549"/>
          <ac:spMkLst>
            <pc:docMk/>
            <pc:sldMk cId="1128075307" sldId="469"/>
            <ac:spMk id="2" creationId="{E71F459B-4BA5-4AEC-84F6-DEFA18163B39}"/>
          </ac:spMkLst>
        </pc:spChg>
        <pc:spChg chg="mod">
          <ac:chgData name="Kirsten Elger" userId="bc31c051181e15a3" providerId="LiveId" clId="{8DE3435C-A7C5-433F-9CA9-E9EDBF8179B2}" dt="2018-06-07T00:47:27.501" v="64" actId="14100"/>
          <ac:spMkLst>
            <pc:docMk/>
            <pc:sldMk cId="1128075307" sldId="469"/>
            <ac:spMk id="5" creationId="{64699AE0-5FE6-4524-845B-6D2ECE6ED04A}"/>
          </ac:spMkLst>
        </pc:spChg>
        <pc:spChg chg="mod">
          <ac:chgData name="Kirsten Elger" userId="bc31c051181e15a3" providerId="LiveId" clId="{8DE3435C-A7C5-433F-9CA9-E9EDBF8179B2}" dt="2018-06-07T00:47:15.986" v="62" actId="14100"/>
          <ac:spMkLst>
            <pc:docMk/>
            <pc:sldMk cId="1128075307" sldId="469"/>
            <ac:spMk id="13" creationId="{9EB0B4BC-9685-4FA8-902B-245A8B423FC4}"/>
          </ac:spMkLst>
        </pc:spChg>
        <pc:spChg chg="mod">
          <ac:chgData name="Kirsten Elger" userId="bc31c051181e15a3" providerId="LiveId" clId="{8DE3435C-A7C5-433F-9CA9-E9EDBF8179B2}" dt="2018-06-07T00:45:22.849" v="52" actId="1076"/>
          <ac:spMkLst>
            <pc:docMk/>
            <pc:sldMk cId="1128075307" sldId="469"/>
            <ac:spMk id="16" creationId="{640C2655-6AF5-46BA-BC66-9C74FFC3905C}"/>
          </ac:spMkLst>
        </pc:spChg>
        <pc:grpChg chg="mod">
          <ac:chgData name="Kirsten Elger" userId="bc31c051181e15a3" providerId="LiveId" clId="{8DE3435C-A7C5-433F-9CA9-E9EDBF8179B2}" dt="2018-06-07T00:45:34.766" v="54" actId="1076"/>
          <ac:grpSpMkLst>
            <pc:docMk/>
            <pc:sldMk cId="1128075307" sldId="469"/>
            <ac:grpSpMk id="17" creationId="{5EE7127D-2A9E-4CDD-8492-7EE2C96F44AB}"/>
          </ac:grpSpMkLst>
        </pc:grpChg>
        <pc:picChg chg="mod">
          <ac:chgData name="Kirsten Elger" userId="bc31c051181e15a3" providerId="LiveId" clId="{8DE3435C-A7C5-433F-9CA9-E9EDBF8179B2}" dt="2018-06-07T01:56:09.789" v="228" actId="1076"/>
          <ac:picMkLst>
            <pc:docMk/>
            <pc:sldMk cId="1128075307" sldId="469"/>
            <ac:picMk id="6" creationId="{0CB1E2EB-43E0-40CE-B056-757580E82F0E}"/>
          </ac:picMkLst>
        </pc:picChg>
        <pc:picChg chg="mod">
          <ac:chgData name="Kirsten Elger" userId="bc31c051181e15a3" providerId="LiveId" clId="{8DE3435C-A7C5-433F-9CA9-E9EDBF8179B2}" dt="2018-06-07T01:55:12.797" v="226" actId="1076"/>
          <ac:picMkLst>
            <pc:docMk/>
            <pc:sldMk cId="1128075307" sldId="469"/>
            <ac:picMk id="7" creationId="{A45B7609-2D85-4AF5-B237-3D50EC22E015}"/>
          </ac:picMkLst>
        </pc:picChg>
        <pc:picChg chg="mod">
          <ac:chgData name="Kirsten Elger" userId="bc31c051181e15a3" providerId="LiveId" clId="{8DE3435C-A7C5-433F-9CA9-E9EDBF8179B2}" dt="2018-06-07T01:56:18.929" v="229" actId="1076"/>
          <ac:picMkLst>
            <pc:docMk/>
            <pc:sldMk cId="1128075307" sldId="469"/>
            <ac:picMk id="15" creationId="{C96F33A8-9DF4-43BD-9F18-B94F693824D0}"/>
          </ac:picMkLst>
        </pc:picChg>
        <pc:cxnChg chg="add del mod">
          <ac:chgData name="Kirsten Elger" userId="bc31c051181e15a3" providerId="LiveId" clId="{8DE3435C-A7C5-433F-9CA9-E9EDBF8179B2}" dt="2018-06-07T01:55:07.067" v="225" actId="1076"/>
          <ac:cxnSpMkLst>
            <pc:docMk/>
            <pc:sldMk cId="1128075307" sldId="469"/>
            <ac:cxnSpMk id="18" creationId="{5CB80F0C-CC24-4A85-9733-0508A428BFFC}"/>
          </ac:cxnSpMkLst>
        </pc:cxnChg>
      </pc:sldChg>
      <pc:sldChg chg="addSp delSp modSp modAnim">
        <pc:chgData name="Kirsten Elger" userId="bc31c051181e15a3" providerId="LiveId" clId="{8DE3435C-A7C5-433F-9CA9-E9EDBF8179B2}" dt="2018-06-07T03:08:12.108" v="1183" actId="14100"/>
        <pc:sldMkLst>
          <pc:docMk/>
          <pc:sldMk cId="2322537898" sldId="479"/>
        </pc:sldMkLst>
        <pc:spChg chg="mod">
          <ac:chgData name="Kirsten Elger" userId="bc31c051181e15a3" providerId="LiveId" clId="{8DE3435C-A7C5-433F-9CA9-E9EDBF8179B2}" dt="2018-06-07T02:13:01.468" v="316" actId="14100"/>
          <ac:spMkLst>
            <pc:docMk/>
            <pc:sldMk cId="2322537898" sldId="479"/>
            <ac:spMk id="2" creationId="{6FDEA553-4C73-499D-A3C0-97A965029106}"/>
          </ac:spMkLst>
        </pc:spChg>
        <pc:spChg chg="mod ord">
          <ac:chgData name="Kirsten Elger" userId="bc31c051181e15a3" providerId="LiveId" clId="{8DE3435C-A7C5-433F-9CA9-E9EDBF8179B2}" dt="2018-06-07T02:21:08.451" v="431" actId="20577"/>
          <ac:spMkLst>
            <pc:docMk/>
            <pc:sldMk cId="2322537898" sldId="479"/>
            <ac:spMk id="3" creationId="{46E8E277-230F-495E-A9F2-BCE9B5C60493}"/>
          </ac:spMkLst>
        </pc:spChg>
        <pc:spChg chg="mod">
          <ac:chgData name="Kirsten Elger" userId="bc31c051181e15a3" providerId="LiveId" clId="{8DE3435C-A7C5-433F-9CA9-E9EDBF8179B2}" dt="2018-06-07T02:19:35.126" v="412" actId="164"/>
          <ac:spMkLst>
            <pc:docMk/>
            <pc:sldMk cId="2322537898" sldId="479"/>
            <ac:spMk id="4" creationId="{C14B409F-777B-4070-BE28-F2CBE10963EF}"/>
          </ac:spMkLst>
        </pc:spChg>
        <pc:spChg chg="add mod ord">
          <ac:chgData name="Kirsten Elger" userId="bc31c051181e15a3" providerId="LiveId" clId="{8DE3435C-A7C5-433F-9CA9-E9EDBF8179B2}" dt="2018-06-07T02:14:05.225" v="327" actId="14100"/>
          <ac:spMkLst>
            <pc:docMk/>
            <pc:sldMk cId="2322537898" sldId="479"/>
            <ac:spMk id="6" creationId="{08958FA8-B484-4BFC-814E-810CF9F60E46}"/>
          </ac:spMkLst>
        </pc:spChg>
        <pc:spChg chg="add del mod">
          <ac:chgData name="Kirsten Elger" userId="bc31c051181e15a3" providerId="LiveId" clId="{8DE3435C-A7C5-433F-9CA9-E9EDBF8179B2}" dt="2018-06-07T03:08:12.108" v="1183" actId="14100"/>
          <ac:spMkLst>
            <pc:docMk/>
            <pc:sldMk cId="2322537898" sldId="479"/>
            <ac:spMk id="7" creationId="{51C9AA68-1FBB-4C73-913A-479BC8A4880D}"/>
          </ac:spMkLst>
        </pc:spChg>
        <pc:grpChg chg="add mod">
          <ac:chgData name="Kirsten Elger" userId="bc31c051181e15a3" providerId="LiveId" clId="{8DE3435C-A7C5-433F-9CA9-E9EDBF8179B2}" dt="2018-06-07T02:19:35.126" v="412" actId="164"/>
          <ac:grpSpMkLst>
            <pc:docMk/>
            <pc:sldMk cId="2322537898" sldId="479"/>
            <ac:grpSpMk id="8" creationId="{3D481770-E09D-44FC-84F4-33A566DE19E9}"/>
          </ac:grpSpMkLst>
        </pc:grpChg>
        <pc:picChg chg="add mod">
          <ac:chgData name="Kirsten Elger" userId="bc31c051181e15a3" providerId="LiveId" clId="{8DE3435C-A7C5-433F-9CA9-E9EDBF8179B2}" dt="2018-06-07T02:19:35.126" v="412" actId="164"/>
          <ac:picMkLst>
            <pc:docMk/>
            <pc:sldMk cId="2322537898" sldId="479"/>
            <ac:picMk id="5" creationId="{F55D6538-B9B8-4944-AC14-352BE5084C78}"/>
          </ac:picMkLst>
        </pc:picChg>
        <pc:picChg chg="add del">
          <ac:chgData name="Kirsten Elger" userId="bc31c051181e15a3" providerId="LiveId" clId="{8DE3435C-A7C5-433F-9CA9-E9EDBF8179B2}" dt="2018-06-07T00:52:42.298" v="101" actId="478"/>
          <ac:picMkLst>
            <pc:docMk/>
            <pc:sldMk cId="2322537898" sldId="479"/>
            <ac:picMk id="6" creationId="{A5F68B7A-3D34-4346-B03C-147EB3DAD94F}"/>
          </ac:picMkLst>
        </pc:picChg>
      </pc:sldChg>
      <pc:sldChg chg="addSp delSp modSp">
        <pc:chgData name="Kirsten Elger" userId="bc31c051181e15a3" providerId="LiveId" clId="{8DE3435C-A7C5-433F-9CA9-E9EDBF8179B2}" dt="2018-06-07T02:15:33.777" v="361" actId="478"/>
        <pc:sldMkLst>
          <pc:docMk/>
          <pc:sldMk cId="2299725675" sldId="482"/>
        </pc:sldMkLst>
        <pc:spChg chg="mod">
          <ac:chgData name="Kirsten Elger" userId="bc31c051181e15a3" providerId="LiveId" clId="{8DE3435C-A7C5-433F-9CA9-E9EDBF8179B2}" dt="2018-06-07T02:15:06.546" v="330" actId="14100"/>
          <ac:spMkLst>
            <pc:docMk/>
            <pc:sldMk cId="2299725675" sldId="482"/>
            <ac:spMk id="2" creationId="{6FDEA553-4C73-499D-A3C0-97A965029106}"/>
          </ac:spMkLst>
        </pc:spChg>
        <pc:spChg chg="mod">
          <ac:chgData name="Kirsten Elger" userId="bc31c051181e15a3" providerId="LiveId" clId="{8DE3435C-A7C5-433F-9CA9-E9EDBF8179B2}" dt="2018-06-07T02:15:24.889" v="360" actId="1036"/>
          <ac:spMkLst>
            <pc:docMk/>
            <pc:sldMk cId="2299725675" sldId="482"/>
            <ac:spMk id="3" creationId="{46E8E277-230F-495E-A9F2-BCE9B5C60493}"/>
          </ac:spMkLst>
        </pc:spChg>
        <pc:spChg chg="add del">
          <ac:chgData name="Kirsten Elger" userId="bc31c051181e15a3" providerId="LiveId" clId="{8DE3435C-A7C5-433F-9CA9-E9EDBF8179B2}" dt="2018-06-07T02:15:33.777" v="361" actId="478"/>
          <ac:spMkLst>
            <pc:docMk/>
            <pc:sldMk cId="2299725675" sldId="482"/>
            <ac:spMk id="4" creationId="{FA6DD43F-EE40-4AB4-9DC8-CA5159721AD7}"/>
          </ac:spMkLst>
        </pc:spChg>
        <pc:spChg chg="add del mod">
          <ac:chgData name="Kirsten Elger" userId="bc31c051181e15a3" providerId="LiveId" clId="{8DE3435C-A7C5-433F-9CA9-E9EDBF8179B2}" dt="2018-06-07T02:15:10.515" v="331" actId="478"/>
          <ac:spMkLst>
            <pc:docMk/>
            <pc:sldMk cId="2299725675" sldId="482"/>
            <ac:spMk id="5" creationId="{FFD85B3F-3AF8-4BCB-A013-FF2467D98387}"/>
          </ac:spMkLst>
        </pc:spChg>
      </pc:sldChg>
      <pc:sldChg chg="addSp delSp modSp delAnim modAnim">
        <pc:chgData name="Kirsten Elger" userId="bc31c051181e15a3" providerId="LiveId" clId="{8DE3435C-A7C5-433F-9CA9-E9EDBF8179B2}" dt="2018-06-07T02:17:07.132" v="407" actId="478"/>
        <pc:sldMkLst>
          <pc:docMk/>
          <pc:sldMk cId="2509412631" sldId="483"/>
        </pc:sldMkLst>
        <pc:spChg chg="mod">
          <ac:chgData name="Kirsten Elger" userId="bc31c051181e15a3" providerId="LiveId" clId="{8DE3435C-A7C5-433F-9CA9-E9EDBF8179B2}" dt="2018-06-07T02:16:21.854" v="377" actId="14100"/>
          <ac:spMkLst>
            <pc:docMk/>
            <pc:sldMk cId="2509412631" sldId="483"/>
            <ac:spMk id="2" creationId="{6FDEA553-4C73-499D-A3C0-97A965029106}"/>
          </ac:spMkLst>
        </pc:spChg>
        <pc:spChg chg="mod ord">
          <ac:chgData name="Kirsten Elger" userId="bc31c051181e15a3" providerId="LiveId" clId="{8DE3435C-A7C5-433F-9CA9-E9EDBF8179B2}" dt="2018-06-07T02:17:01.805" v="406" actId="167"/>
          <ac:spMkLst>
            <pc:docMk/>
            <pc:sldMk cId="2509412631" sldId="483"/>
            <ac:spMk id="3" creationId="{46E8E277-230F-495E-A9F2-BCE9B5C60493}"/>
          </ac:spMkLst>
        </pc:spChg>
        <pc:spChg chg="add del">
          <ac:chgData name="Kirsten Elger" userId="bc31c051181e15a3" providerId="LiveId" clId="{8DE3435C-A7C5-433F-9CA9-E9EDBF8179B2}" dt="2018-06-07T02:16:24.978" v="378" actId="478"/>
          <ac:spMkLst>
            <pc:docMk/>
            <pc:sldMk cId="2509412631" sldId="483"/>
            <ac:spMk id="4" creationId="{99F983B4-C9B6-49D9-8453-5B3CC8795EA0}"/>
          </ac:spMkLst>
        </pc:spChg>
        <pc:spChg chg="add del mod ord">
          <ac:chgData name="Kirsten Elger" userId="bc31c051181e15a3" providerId="LiveId" clId="{8DE3435C-A7C5-433F-9CA9-E9EDBF8179B2}" dt="2018-06-07T02:17:07.132" v="407" actId="478"/>
          <ac:spMkLst>
            <pc:docMk/>
            <pc:sldMk cId="2509412631" sldId="483"/>
            <ac:spMk id="5" creationId="{2442CDBB-8E7E-4640-9884-73E59908C674}"/>
          </ac:spMkLst>
        </pc:spChg>
      </pc:sldChg>
      <pc:sldChg chg="ord">
        <pc:chgData name="Kirsten Elger" userId="bc31c051181e15a3" providerId="LiveId" clId="{8DE3435C-A7C5-433F-9CA9-E9EDBF8179B2}" dt="2018-06-07T02:17:40.818" v="409" actId="2696"/>
        <pc:sldMkLst>
          <pc:docMk/>
          <pc:sldMk cId="3177426692" sldId="485"/>
        </pc:sldMkLst>
      </pc:sldChg>
      <pc:sldChg chg="del">
        <pc:chgData name="Kirsten Elger" userId="bc31c051181e15a3" providerId="LiveId" clId="{8DE3435C-A7C5-433F-9CA9-E9EDBF8179B2}" dt="2018-06-07T02:30:36.709" v="913" actId="2696"/>
        <pc:sldMkLst>
          <pc:docMk/>
          <pc:sldMk cId="1181788802" sldId="486"/>
        </pc:sldMkLst>
      </pc:sldChg>
      <pc:sldChg chg="addSp modSp add modAnim">
        <pc:chgData name="Kirsten Elger" userId="bc31c051181e15a3" providerId="LiveId" clId="{8DE3435C-A7C5-433F-9CA9-E9EDBF8179B2}" dt="2018-06-07T03:19:05.663" v="1196" actId="20577"/>
        <pc:sldMkLst>
          <pc:docMk/>
          <pc:sldMk cId="3482907981" sldId="487"/>
        </pc:sldMkLst>
        <pc:spChg chg="mod">
          <ac:chgData name="Kirsten Elger" userId="bc31c051181e15a3" providerId="LiveId" clId="{8DE3435C-A7C5-433F-9CA9-E9EDBF8179B2}" dt="2018-06-07T02:27:21.484" v="767" actId="20577"/>
          <ac:spMkLst>
            <pc:docMk/>
            <pc:sldMk cId="3482907981" sldId="487"/>
            <ac:spMk id="2" creationId="{6B7C93C1-4915-4DEA-8A9E-6B63675E5632}"/>
          </ac:spMkLst>
        </pc:spChg>
        <pc:spChg chg="mod">
          <ac:chgData name="Kirsten Elger" userId="bc31c051181e15a3" providerId="LiveId" clId="{8DE3435C-A7C5-433F-9CA9-E9EDBF8179B2}" dt="2018-06-07T03:19:05.663" v="1196" actId="20577"/>
          <ac:spMkLst>
            <pc:docMk/>
            <pc:sldMk cId="3482907981" sldId="487"/>
            <ac:spMk id="3" creationId="{E7416EA9-BD63-405D-A917-EB969AB699FF}"/>
          </ac:spMkLst>
        </pc:spChg>
        <pc:spChg chg="add mod">
          <ac:chgData name="Kirsten Elger" userId="bc31c051181e15a3" providerId="LiveId" clId="{8DE3435C-A7C5-433F-9CA9-E9EDBF8179B2}" dt="2018-06-07T02:29:06.653" v="830" actId="12788"/>
          <ac:spMkLst>
            <pc:docMk/>
            <pc:sldMk cId="3482907981" sldId="487"/>
            <ac:spMk id="4" creationId="{2BA93CF1-C4F6-4DA2-810D-1AD07DEC18C1}"/>
          </ac:spMkLst>
        </pc:spChg>
        <pc:spChg chg="add mod">
          <ac:chgData name="Kirsten Elger" userId="bc31c051181e15a3" providerId="LiveId" clId="{8DE3435C-A7C5-433F-9CA9-E9EDBF8179B2}" dt="2018-06-07T02:29:06.653" v="830" actId="12788"/>
          <ac:spMkLst>
            <pc:docMk/>
            <pc:sldMk cId="3482907981" sldId="487"/>
            <ac:spMk id="5" creationId="{76442457-A1F9-47F4-B1BA-38CEF7200F05}"/>
          </ac:spMkLst>
        </pc:spChg>
        <pc:grpChg chg="add mod">
          <ac:chgData name="Kirsten Elger" userId="bc31c051181e15a3" providerId="LiveId" clId="{8DE3435C-A7C5-433F-9CA9-E9EDBF8179B2}" dt="2018-06-07T02:29:06.653" v="830" actId="12788"/>
          <ac:grpSpMkLst>
            <pc:docMk/>
            <pc:sldMk cId="3482907981" sldId="487"/>
            <ac:grpSpMk id="6" creationId="{DC49E8D1-5900-45B4-A8DC-CB7E45917269}"/>
          </ac:grpSpMkLst>
        </pc:grpChg>
      </pc:sldChg>
      <pc:sldChg chg="add">
        <pc:chgData name="Kirsten Elger" userId="bc31c051181e15a3" providerId="LiveId" clId="{8DE3435C-A7C5-433F-9CA9-E9EDBF8179B2}" dt="2018-06-07T02:55:13.369" v="957" actId="1076"/>
        <pc:sldMkLst>
          <pc:docMk/>
          <pc:sldMk cId="4244739092" sldId="488"/>
        </pc:sldMkLst>
      </pc:sldChg>
      <pc:sldChg chg="add modTransition">
        <pc:chgData name="Kirsten Elger" userId="bc31c051181e15a3" providerId="LiveId" clId="{8DE3435C-A7C5-433F-9CA9-E9EDBF8179B2}" dt="2018-06-07T02:55:42.222" v="959" actId="1076"/>
        <pc:sldMkLst>
          <pc:docMk/>
          <pc:sldMk cId="2436567030" sldId="489"/>
        </pc:sldMkLst>
      </pc:sldChg>
    </pc:docChg>
  </pc:docChgLst>
  <pc:docChgLst>
    <pc:chgData name="Kirsten Elger" userId="bc31c051181e15a3" providerId="LiveId" clId="{55A4BF78-0866-402F-BFCA-108EDC53E0F7}"/>
    <pc:docChg chg="undo custSel addSld delSld modSld sldOrd addMainMaster delMainMaster">
      <pc:chgData name="Kirsten Elger" userId="bc31c051181e15a3" providerId="LiveId" clId="{55A4BF78-0866-402F-BFCA-108EDC53E0F7}" dt="2018-06-05T06:23:08.569" v="3191" actId="2696"/>
      <pc:docMkLst>
        <pc:docMk/>
      </pc:docMkLst>
      <pc:sldChg chg="modSp">
        <pc:chgData name="Kirsten Elger" userId="bc31c051181e15a3" providerId="LiveId" clId="{55A4BF78-0866-402F-BFCA-108EDC53E0F7}" dt="2018-06-05T05:55:51.540" v="2535" actId="20577"/>
        <pc:sldMkLst>
          <pc:docMk/>
          <pc:sldMk cId="0" sldId="262"/>
        </pc:sldMkLst>
        <pc:spChg chg="mod">
          <ac:chgData name="Kirsten Elger" userId="bc31c051181e15a3" providerId="LiveId" clId="{55A4BF78-0866-402F-BFCA-108EDC53E0F7}" dt="2018-06-05T05:55:51.540" v="2535" actId="20577"/>
          <ac:spMkLst>
            <pc:docMk/>
            <pc:sldMk cId="0" sldId="262"/>
            <ac:spMk id="3" creationId="{4AA6A377-C0DA-400B-9FD5-030C03FEA16E}"/>
          </ac:spMkLst>
        </pc:spChg>
        <pc:picChg chg="mod">
          <ac:chgData name="Kirsten Elger" userId="bc31c051181e15a3" providerId="LiveId" clId="{55A4BF78-0866-402F-BFCA-108EDC53E0F7}" dt="2018-06-05T05:44:04.397" v="2274" actId="1076"/>
          <ac:picMkLst>
            <pc:docMk/>
            <pc:sldMk cId="0" sldId="262"/>
            <ac:picMk id="5" creationId="{E9952B6E-053A-423C-9589-A6B9295D9C91}"/>
          </ac:picMkLst>
        </pc:picChg>
      </pc:sldChg>
      <pc:sldChg chg="addSp modSp modAnim">
        <pc:chgData name="Kirsten Elger" userId="bc31c051181e15a3" providerId="LiveId" clId="{55A4BF78-0866-402F-BFCA-108EDC53E0F7}" dt="2018-06-05T05:59:37.987" v="2553" actId="14100"/>
        <pc:sldMkLst>
          <pc:docMk/>
          <pc:sldMk cId="0" sldId="265"/>
        </pc:sldMkLst>
        <pc:picChg chg="mod">
          <ac:chgData name="Kirsten Elger" userId="bc31c051181e15a3" providerId="LiveId" clId="{55A4BF78-0866-402F-BFCA-108EDC53E0F7}" dt="2018-06-05T05:58:59.088" v="2547" actId="1076"/>
          <ac:picMkLst>
            <pc:docMk/>
            <pc:sldMk cId="0" sldId="265"/>
            <ac:picMk id="10" creationId="{D95351A0-DCB6-4276-AED8-6C49F8897088}"/>
          </ac:picMkLst>
        </pc:picChg>
        <pc:cxnChg chg="add mod">
          <ac:chgData name="Kirsten Elger" userId="bc31c051181e15a3" providerId="LiveId" clId="{55A4BF78-0866-402F-BFCA-108EDC53E0F7}" dt="2018-06-05T05:59:26.818" v="2550" actId="14100"/>
          <ac:cxnSpMkLst>
            <pc:docMk/>
            <pc:sldMk cId="0" sldId="265"/>
            <ac:cxnSpMk id="16" creationId="{4C15A7C5-1C3F-4B65-BD9C-0CBECC79DA38}"/>
          </ac:cxnSpMkLst>
        </pc:cxnChg>
        <pc:cxnChg chg="add mod">
          <ac:chgData name="Kirsten Elger" userId="bc31c051181e15a3" providerId="LiveId" clId="{55A4BF78-0866-402F-BFCA-108EDC53E0F7}" dt="2018-06-05T05:59:37.987" v="2553" actId="14100"/>
          <ac:cxnSpMkLst>
            <pc:docMk/>
            <pc:sldMk cId="0" sldId="265"/>
            <ac:cxnSpMk id="19" creationId="{7FD4193D-08CB-4AF4-BA29-DA4B9F8953F5}"/>
          </ac:cxnSpMkLst>
        </pc:cxnChg>
      </pc:sldChg>
      <pc:sldChg chg="addSp delSp modSp add delAnim modAnim">
        <pc:chgData name="Kirsten Elger" userId="bc31c051181e15a3" providerId="LiveId" clId="{55A4BF78-0866-402F-BFCA-108EDC53E0F7}" dt="2018-06-05T05:57:31.573" v="2543" actId="2696"/>
        <pc:sldMkLst>
          <pc:docMk/>
          <pc:sldMk cId="252689838" sldId="276"/>
        </pc:sldMkLst>
        <pc:spChg chg="mod">
          <ac:chgData name="Kirsten Elger" userId="bc31c051181e15a3" providerId="LiveId" clId="{55A4BF78-0866-402F-BFCA-108EDC53E0F7}" dt="2018-06-05T03:24:01.057" v="1603" actId="120"/>
          <ac:spMkLst>
            <pc:docMk/>
            <pc:sldMk cId="252689838" sldId="276"/>
            <ac:spMk id="2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3:23:42.219" v="1600" actId="1076"/>
          <ac:spMkLst>
            <pc:docMk/>
            <pc:sldMk cId="252689838" sldId="276"/>
            <ac:spMk id="5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5:57:24.200" v="2542" actId="164"/>
          <ac:spMkLst>
            <pc:docMk/>
            <pc:sldMk cId="252689838" sldId="276"/>
            <ac:spMk id="10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5:57:24.200" v="2542" actId="164"/>
          <ac:spMkLst>
            <pc:docMk/>
            <pc:sldMk cId="252689838" sldId="276"/>
            <ac:spMk id="11" creationId="{00000000-0000-0000-0000-000000000000}"/>
          </ac:spMkLst>
        </pc:spChg>
        <pc:spChg chg="add mod">
          <ac:chgData name="Kirsten Elger" userId="bc31c051181e15a3" providerId="LiveId" clId="{55A4BF78-0866-402F-BFCA-108EDC53E0F7}" dt="2018-06-05T05:56:20.689" v="2536" actId="164"/>
          <ac:spMkLst>
            <pc:docMk/>
            <pc:sldMk cId="252689838" sldId="276"/>
            <ac:spMk id="24" creationId="{1CA45597-D636-42B0-A7CE-44C7BD1563B1}"/>
          </ac:spMkLst>
        </pc:spChg>
        <pc:grpChg chg="add mod">
          <ac:chgData name="Kirsten Elger" userId="bc31c051181e15a3" providerId="LiveId" clId="{55A4BF78-0866-402F-BFCA-108EDC53E0F7}" dt="2018-06-05T05:57:24.200" v="2542" actId="164"/>
          <ac:grpSpMkLst>
            <pc:docMk/>
            <pc:sldMk cId="252689838" sldId="276"/>
            <ac:grpSpMk id="25" creationId="{8D43B764-B435-4DC2-AA86-DFFCBFC47046}"/>
          </ac:grpSpMkLst>
        </pc:grpChg>
        <pc:grpChg chg="add mod">
          <ac:chgData name="Kirsten Elger" userId="bc31c051181e15a3" providerId="LiveId" clId="{55A4BF78-0866-402F-BFCA-108EDC53E0F7}" dt="2018-06-05T05:57:24.200" v="2542" actId="164"/>
          <ac:grpSpMkLst>
            <pc:docMk/>
            <pc:sldMk cId="252689838" sldId="276"/>
            <ac:grpSpMk id="26" creationId="{83990FF8-BF2B-4E89-AE30-FBAFCEB3065D}"/>
          </ac:grpSpMkLst>
        </pc:grpChg>
        <pc:picChg chg="mod modCrop">
          <ac:chgData name="Kirsten Elger" userId="bc31c051181e15a3" providerId="LiveId" clId="{55A4BF78-0866-402F-BFCA-108EDC53E0F7}" dt="2018-06-05T03:18:53.953" v="1546" actId="732"/>
          <ac:picMkLst>
            <pc:docMk/>
            <pc:sldMk cId="252689838" sldId="276"/>
            <ac:picMk id="7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5:56:20.689" v="2536" actId="164"/>
          <ac:picMkLst>
            <pc:docMk/>
            <pc:sldMk cId="252689838" sldId="276"/>
            <ac:picMk id="8" creationId="{00000000-0000-0000-0000-000000000000}"/>
          </ac:picMkLst>
        </pc:picChg>
        <pc:picChg chg="del mod">
          <ac:chgData name="Kirsten Elger" userId="bc31c051181e15a3" providerId="LiveId" clId="{55A4BF78-0866-402F-BFCA-108EDC53E0F7}" dt="2018-06-05T03:20:51.690" v="1564" actId="478"/>
          <ac:picMkLst>
            <pc:docMk/>
            <pc:sldMk cId="252689838" sldId="276"/>
            <ac:picMk id="9" creationId="{00000000-0000-0000-0000-000000000000}"/>
          </ac:picMkLst>
        </pc:picChg>
        <pc:picChg chg="add mod modCrop">
          <ac:chgData name="Kirsten Elger" userId="bc31c051181e15a3" providerId="LiveId" clId="{55A4BF78-0866-402F-BFCA-108EDC53E0F7}" dt="2018-06-05T05:56:20.689" v="2536" actId="164"/>
          <ac:picMkLst>
            <pc:docMk/>
            <pc:sldMk cId="252689838" sldId="276"/>
            <ac:picMk id="12" creationId="{5C6C338A-204B-4BDF-A0BB-00CC15D14F56}"/>
          </ac:picMkLst>
        </pc:picChg>
        <pc:cxnChg chg="add mod">
          <ac:chgData name="Kirsten Elger" userId="bc31c051181e15a3" providerId="LiveId" clId="{55A4BF78-0866-402F-BFCA-108EDC53E0F7}" dt="2018-06-05T05:56:20.689" v="2536" actId="164"/>
          <ac:cxnSpMkLst>
            <pc:docMk/>
            <pc:sldMk cId="252689838" sldId="276"/>
            <ac:cxnSpMk id="4" creationId="{96F218B8-DC36-42A3-B5A9-5D199C545424}"/>
          </ac:cxnSpMkLst>
        </pc:cxnChg>
        <pc:cxnChg chg="add mod">
          <ac:chgData name="Kirsten Elger" userId="bc31c051181e15a3" providerId="LiveId" clId="{55A4BF78-0866-402F-BFCA-108EDC53E0F7}" dt="2018-06-05T05:56:20.689" v="2536" actId="164"/>
          <ac:cxnSpMkLst>
            <pc:docMk/>
            <pc:sldMk cId="252689838" sldId="276"/>
            <ac:cxnSpMk id="13" creationId="{2A272350-8E32-497E-B994-C88A06C7A092}"/>
          </ac:cxnSpMkLst>
        </pc:cxnChg>
        <pc:cxnChg chg="add mod">
          <ac:chgData name="Kirsten Elger" userId="bc31c051181e15a3" providerId="LiveId" clId="{55A4BF78-0866-402F-BFCA-108EDC53E0F7}" dt="2018-06-05T05:56:20.689" v="2536" actId="164"/>
          <ac:cxnSpMkLst>
            <pc:docMk/>
            <pc:sldMk cId="252689838" sldId="276"/>
            <ac:cxnSpMk id="17" creationId="{C7BA568A-296A-4C1F-996C-7058D690B2B2}"/>
          </ac:cxnSpMkLst>
        </pc:cxnChg>
        <pc:cxnChg chg="add mod">
          <ac:chgData name="Kirsten Elger" userId="bc31c051181e15a3" providerId="LiveId" clId="{55A4BF78-0866-402F-BFCA-108EDC53E0F7}" dt="2018-06-05T05:56:20.689" v="2536" actId="164"/>
          <ac:cxnSpMkLst>
            <pc:docMk/>
            <pc:sldMk cId="252689838" sldId="276"/>
            <ac:cxnSpMk id="18" creationId="{45E59B78-21CA-4670-97EF-EB380D78B4DB}"/>
          </ac:cxnSpMkLst>
        </pc:cxnChg>
      </pc:sldChg>
      <pc:sldChg chg="addSp delSp modSp">
        <pc:chgData name="Kirsten Elger" userId="bc31c051181e15a3" providerId="LiveId" clId="{55A4BF78-0866-402F-BFCA-108EDC53E0F7}" dt="2018-06-05T05:53:05.717" v="2320" actId="1076"/>
        <pc:sldMkLst>
          <pc:docMk/>
          <pc:sldMk cId="4019135511" sldId="290"/>
        </pc:sldMkLst>
        <pc:spChg chg="mod">
          <ac:chgData name="Kirsten Elger" userId="bc31c051181e15a3" providerId="LiveId" clId="{55A4BF78-0866-402F-BFCA-108EDC53E0F7}" dt="2018-06-05T05:52:46.440" v="2315" actId="6549"/>
          <ac:spMkLst>
            <pc:docMk/>
            <pc:sldMk cId="4019135511" sldId="290"/>
            <ac:spMk id="3" creationId="{00000000-0000-0000-0000-000000000000}"/>
          </ac:spMkLst>
        </pc:spChg>
        <pc:spChg chg="add del">
          <ac:chgData name="Kirsten Elger" userId="bc31c051181e15a3" providerId="LiveId" clId="{55A4BF78-0866-402F-BFCA-108EDC53E0F7}" dt="2018-06-05T05:50:02.363" v="2286" actId="478"/>
          <ac:spMkLst>
            <pc:docMk/>
            <pc:sldMk cId="4019135511" sldId="290"/>
            <ac:spMk id="6" creationId="{1B9BD0F4-EA68-4655-BDB2-EDDD1931DECA}"/>
          </ac:spMkLst>
        </pc:spChg>
        <pc:spChg chg="add">
          <ac:chgData name="Kirsten Elger" userId="bc31c051181e15a3" providerId="LiveId" clId="{55A4BF78-0866-402F-BFCA-108EDC53E0F7}" dt="2018-06-05T05:50:09.644" v="2288" actId="1076"/>
          <ac:spMkLst>
            <pc:docMk/>
            <pc:sldMk cId="4019135511" sldId="290"/>
            <ac:spMk id="7" creationId="{2E8C933C-400B-4B7C-AD5D-48D814C7F88E}"/>
          </ac:spMkLst>
        </pc:spChg>
        <pc:picChg chg="mod">
          <ac:chgData name="Kirsten Elger" userId="bc31c051181e15a3" providerId="LiveId" clId="{55A4BF78-0866-402F-BFCA-108EDC53E0F7}" dt="2018-06-05T05:44:39.951" v="2280" actId="1076"/>
          <ac:picMkLst>
            <pc:docMk/>
            <pc:sldMk cId="4019135511" sldId="290"/>
            <ac:picMk id="4" creationId="{00000000-0000-0000-0000-000000000000}"/>
          </ac:picMkLst>
        </pc:picChg>
        <pc:picChg chg="add del mod ord">
          <ac:chgData name="Kirsten Elger" userId="bc31c051181e15a3" providerId="LiveId" clId="{55A4BF78-0866-402F-BFCA-108EDC53E0F7}" dt="2018-06-05T05:53:05.717" v="2320" actId="1076"/>
          <ac:picMkLst>
            <pc:docMk/>
            <pc:sldMk cId="4019135511" sldId="290"/>
            <ac:picMk id="5" creationId="{35F6983E-E9F7-49C3-8EE1-7CD57FD5DDE4}"/>
          </ac:picMkLst>
        </pc:picChg>
        <pc:picChg chg="add mod">
          <ac:chgData name="Kirsten Elger" userId="bc31c051181e15a3" providerId="LiveId" clId="{55A4BF78-0866-402F-BFCA-108EDC53E0F7}" dt="2018-06-05T05:53:00.556" v="2319" actId="1076"/>
          <ac:picMkLst>
            <pc:docMk/>
            <pc:sldMk cId="4019135511" sldId="290"/>
            <ac:picMk id="9" creationId="{F46BFEB5-5C73-42BC-AE8F-77667C3886DB}"/>
          </ac:picMkLst>
        </pc:picChg>
        <pc:picChg chg="add del mod modCrop">
          <ac:chgData name="Kirsten Elger" userId="bc31c051181e15a3" providerId="LiveId" clId="{55A4BF78-0866-402F-BFCA-108EDC53E0F7}" dt="2018-06-05T05:51:40.495" v="2299" actId="478"/>
          <ac:picMkLst>
            <pc:docMk/>
            <pc:sldMk cId="4019135511" sldId="290"/>
            <ac:picMk id="1030" creationId="{199CB314-0732-4DAD-8BF8-416B3857BD59}"/>
          </ac:picMkLst>
        </pc:picChg>
      </pc:sldChg>
      <pc:sldChg chg="modSp">
        <pc:chgData name="Kirsten Elger" userId="bc31c051181e15a3" providerId="LiveId" clId="{55A4BF78-0866-402F-BFCA-108EDC53E0F7}" dt="2018-06-05T05:58:23.654" v="2545" actId="14100"/>
        <pc:sldMkLst>
          <pc:docMk/>
          <pc:sldMk cId="2834908042" sldId="325"/>
        </pc:sldMkLst>
        <pc:spChg chg="mod">
          <ac:chgData name="Kirsten Elger" userId="bc31c051181e15a3" providerId="LiveId" clId="{55A4BF78-0866-402F-BFCA-108EDC53E0F7}" dt="2018-06-05T05:58:23.654" v="2545" actId="14100"/>
          <ac:spMkLst>
            <pc:docMk/>
            <pc:sldMk cId="2834908042" sldId="325"/>
            <ac:spMk id="160770" creationId="{00000000-0000-0000-0000-000000000000}"/>
          </ac:spMkLst>
        </pc:spChg>
      </pc:sldChg>
      <pc:sldChg chg="addSp delSp modSp ord modAnim">
        <pc:chgData name="Kirsten Elger" userId="bc31c051181e15a3" providerId="LiveId" clId="{55A4BF78-0866-402F-BFCA-108EDC53E0F7}" dt="2018-06-05T06:07:06.069" v="2595" actId="404"/>
        <pc:sldMkLst>
          <pc:docMk/>
          <pc:sldMk cId="3877980027" sldId="337"/>
        </pc:sldMkLst>
        <pc:spChg chg="mod">
          <ac:chgData name="Kirsten Elger" userId="bc31c051181e15a3" providerId="LiveId" clId="{55A4BF78-0866-402F-BFCA-108EDC53E0F7}" dt="2018-06-05T01:48:18.003" v="300" actId="20577"/>
          <ac:spMkLst>
            <pc:docMk/>
            <pc:sldMk cId="3877980027" sldId="337"/>
            <ac:spMk id="4" creationId="{00000000-0000-0000-0000-000000000000}"/>
          </ac:spMkLst>
        </pc:spChg>
        <pc:spChg chg="mod topLvl">
          <ac:chgData name="Kirsten Elger" userId="bc31c051181e15a3" providerId="LiveId" clId="{55A4BF78-0866-402F-BFCA-108EDC53E0F7}" dt="2018-06-05T01:56:20.053" v="483" actId="1076"/>
          <ac:spMkLst>
            <pc:docMk/>
            <pc:sldMk cId="3877980027" sldId="337"/>
            <ac:spMk id="7" creationId="{00000000-0000-0000-0000-000000000000}"/>
          </ac:spMkLst>
        </pc:spChg>
        <pc:spChg chg="mod topLvl">
          <ac:chgData name="Kirsten Elger" userId="bc31c051181e15a3" providerId="LiveId" clId="{55A4BF78-0866-402F-BFCA-108EDC53E0F7}" dt="2018-06-05T01:56:20.053" v="483" actId="1076"/>
          <ac:spMkLst>
            <pc:docMk/>
            <pc:sldMk cId="3877980027" sldId="337"/>
            <ac:spMk id="8" creationId="{00000000-0000-0000-0000-000000000000}"/>
          </ac:spMkLst>
        </pc:spChg>
        <pc:spChg chg="mod topLvl">
          <ac:chgData name="Kirsten Elger" userId="bc31c051181e15a3" providerId="LiveId" clId="{55A4BF78-0866-402F-BFCA-108EDC53E0F7}" dt="2018-06-05T01:50:59.667" v="336" actId="164"/>
          <ac:spMkLst>
            <pc:docMk/>
            <pc:sldMk cId="3877980027" sldId="337"/>
            <ac:spMk id="11" creationId="{00000000-0000-0000-0000-000000000000}"/>
          </ac:spMkLst>
        </pc:spChg>
        <pc:spChg chg="mod topLvl">
          <ac:chgData name="Kirsten Elger" userId="bc31c051181e15a3" providerId="LiveId" clId="{55A4BF78-0866-402F-BFCA-108EDC53E0F7}" dt="2018-06-05T01:53:03.233" v="387" actId="12789"/>
          <ac:spMkLst>
            <pc:docMk/>
            <pc:sldMk cId="3877980027" sldId="337"/>
            <ac:spMk id="13" creationId="{00000000-0000-0000-0000-000000000000}"/>
          </ac:spMkLst>
        </pc:spChg>
        <pc:spChg chg="mod topLvl">
          <ac:chgData name="Kirsten Elger" userId="bc31c051181e15a3" providerId="LiveId" clId="{55A4BF78-0866-402F-BFCA-108EDC53E0F7}" dt="2018-06-05T01:55:38.062" v="478" actId="255"/>
          <ac:spMkLst>
            <pc:docMk/>
            <pc:sldMk cId="3877980027" sldId="337"/>
            <ac:spMk id="14" creationId="{00000000-0000-0000-0000-000000000000}"/>
          </ac:spMkLst>
        </pc:spChg>
        <pc:spChg chg="del mod topLvl">
          <ac:chgData name="Kirsten Elger" userId="bc31c051181e15a3" providerId="LiveId" clId="{55A4BF78-0866-402F-BFCA-108EDC53E0F7}" dt="2018-06-05T01:50:13.752" v="327" actId="478"/>
          <ac:spMkLst>
            <pc:docMk/>
            <pc:sldMk cId="3877980027" sldId="337"/>
            <ac:spMk id="17" creationId="{00000000-0000-0000-0000-000000000000}"/>
          </ac:spMkLst>
        </pc:spChg>
        <pc:spChg chg="mod topLvl">
          <ac:chgData name="Kirsten Elger" userId="bc31c051181e15a3" providerId="LiveId" clId="{55A4BF78-0866-402F-BFCA-108EDC53E0F7}" dt="2018-06-05T01:56:33.495" v="498" actId="1036"/>
          <ac:spMkLst>
            <pc:docMk/>
            <pc:sldMk cId="3877980027" sldId="337"/>
            <ac:spMk id="18" creationId="{00000000-0000-0000-0000-000000000000}"/>
          </ac:spMkLst>
        </pc:spChg>
        <pc:spChg chg="del topLvl">
          <ac:chgData name="Kirsten Elger" userId="bc31c051181e15a3" providerId="LiveId" clId="{55A4BF78-0866-402F-BFCA-108EDC53E0F7}" dt="2018-06-05T01:52:08.465" v="368" actId="478"/>
          <ac:spMkLst>
            <pc:docMk/>
            <pc:sldMk cId="3877980027" sldId="337"/>
            <ac:spMk id="21" creationId="{E28C1AD3-4EC8-4238-98DA-25B57A0DDCC9}"/>
          </ac:spMkLst>
        </pc:spChg>
        <pc:spChg chg="mod topLvl">
          <ac:chgData name="Kirsten Elger" userId="bc31c051181e15a3" providerId="LiveId" clId="{55A4BF78-0866-402F-BFCA-108EDC53E0F7}" dt="2018-06-05T06:07:06.069" v="2595" actId="404"/>
          <ac:spMkLst>
            <pc:docMk/>
            <pc:sldMk cId="3877980027" sldId="337"/>
            <ac:spMk id="22" creationId="{75285ACB-4EFF-4E71-956D-14B2DF1EB810}"/>
          </ac:spMkLst>
        </pc:spChg>
        <pc:spChg chg="add mod">
          <ac:chgData name="Kirsten Elger" userId="bc31c051181e15a3" providerId="LiveId" clId="{55A4BF78-0866-402F-BFCA-108EDC53E0F7}" dt="2018-06-05T01:56:33.495" v="498" actId="1036"/>
          <ac:spMkLst>
            <pc:docMk/>
            <pc:sldMk cId="3877980027" sldId="337"/>
            <ac:spMk id="23" creationId="{DFBE85FD-8FE8-4802-8B50-5F625368AEB9}"/>
          </ac:spMkLst>
        </pc:spChg>
        <pc:grpChg chg="add mod">
          <ac:chgData name="Kirsten Elger" userId="bc31c051181e15a3" providerId="LiveId" clId="{55A4BF78-0866-402F-BFCA-108EDC53E0F7}" dt="2018-06-05T06:06:43.985" v="2593" actId="164"/>
          <ac:grpSpMkLst>
            <pc:docMk/>
            <pc:sldMk cId="3877980027" sldId="337"/>
            <ac:grpSpMk id="2" creationId="{47B2B028-4BD8-4A34-9E41-83FB559D6ADD}"/>
          </ac:grpSpMkLst>
        </pc:grpChg>
        <pc:grpChg chg="add mod">
          <ac:chgData name="Kirsten Elger" userId="bc31c051181e15a3" providerId="LiveId" clId="{55A4BF78-0866-402F-BFCA-108EDC53E0F7}" dt="2018-06-05T06:06:43.985" v="2593" actId="164"/>
          <ac:grpSpMkLst>
            <pc:docMk/>
            <pc:sldMk cId="3877980027" sldId="337"/>
            <ac:grpSpMk id="3" creationId="{1BD0A9A4-6665-4408-BCEF-93999D947614}"/>
          </ac:grpSpMkLst>
        </pc:grpChg>
        <pc:grpChg chg="del mod">
          <ac:chgData name="Kirsten Elger" userId="bc31c051181e15a3" providerId="LiveId" clId="{55A4BF78-0866-402F-BFCA-108EDC53E0F7}" dt="2018-06-05T01:50:00.188" v="324" actId="165"/>
          <ac:grpSpMkLst>
            <pc:docMk/>
            <pc:sldMk cId="3877980027" sldId="337"/>
            <ac:grpSpMk id="6" creationId="{00000000-0000-0000-0000-000000000000}"/>
          </ac:grpSpMkLst>
        </pc:grpChg>
        <pc:grpChg chg="del mod">
          <ac:chgData name="Kirsten Elger" userId="bc31c051181e15a3" providerId="LiveId" clId="{55A4BF78-0866-402F-BFCA-108EDC53E0F7}" dt="2018-06-05T01:50:00.188" v="324" actId="165"/>
          <ac:grpSpMkLst>
            <pc:docMk/>
            <pc:sldMk cId="3877980027" sldId="337"/>
            <ac:grpSpMk id="9" creationId="{00000000-0000-0000-0000-000000000000}"/>
          </ac:grpSpMkLst>
        </pc:grpChg>
        <pc:grpChg chg="del mod">
          <ac:chgData name="Kirsten Elger" userId="bc31c051181e15a3" providerId="LiveId" clId="{55A4BF78-0866-402F-BFCA-108EDC53E0F7}" dt="2018-06-05T01:50:00.188" v="324" actId="165"/>
          <ac:grpSpMkLst>
            <pc:docMk/>
            <pc:sldMk cId="3877980027" sldId="337"/>
            <ac:grpSpMk id="12" creationId="{00000000-0000-0000-0000-000000000000}"/>
          </ac:grpSpMkLst>
        </pc:grpChg>
        <pc:grpChg chg="del mod">
          <ac:chgData name="Kirsten Elger" userId="bc31c051181e15a3" providerId="LiveId" clId="{55A4BF78-0866-402F-BFCA-108EDC53E0F7}" dt="2018-06-05T01:50:00.188" v="324" actId="165"/>
          <ac:grpSpMkLst>
            <pc:docMk/>
            <pc:sldMk cId="3877980027" sldId="337"/>
            <ac:grpSpMk id="16" creationId="{00000000-0000-0000-0000-000000000000}"/>
          </ac:grpSpMkLst>
        </pc:grpChg>
        <pc:grpChg chg="del mod">
          <ac:chgData name="Kirsten Elger" userId="bc31c051181e15a3" providerId="LiveId" clId="{55A4BF78-0866-402F-BFCA-108EDC53E0F7}" dt="2018-06-05T01:52:08.465" v="368" actId="478"/>
          <ac:grpSpMkLst>
            <pc:docMk/>
            <pc:sldMk cId="3877980027" sldId="337"/>
            <ac:grpSpMk id="20" creationId="{837E3BBB-85A8-4D8D-8D57-5883870F4429}"/>
          </ac:grpSpMkLst>
        </pc:grpChg>
        <pc:grpChg chg="add mod">
          <ac:chgData name="Kirsten Elger" userId="bc31c051181e15a3" providerId="LiveId" clId="{55A4BF78-0866-402F-BFCA-108EDC53E0F7}" dt="2018-06-05T01:51:22.006" v="339" actId="164"/>
          <ac:grpSpMkLst>
            <pc:docMk/>
            <pc:sldMk cId="3877980027" sldId="337"/>
            <ac:grpSpMk id="24" creationId="{88E5BEA9-FCD4-4C3C-A0F5-F2575FF280DD}"/>
          </ac:grpSpMkLst>
        </pc:grpChg>
        <pc:grpChg chg="add mod">
          <ac:chgData name="Kirsten Elger" userId="bc31c051181e15a3" providerId="LiveId" clId="{55A4BF78-0866-402F-BFCA-108EDC53E0F7}" dt="2018-06-05T06:06:43.985" v="2593" actId="164"/>
          <ac:grpSpMkLst>
            <pc:docMk/>
            <pc:sldMk cId="3877980027" sldId="337"/>
            <ac:grpSpMk id="25" creationId="{D0FD7225-9F9E-44BB-A646-9CC8CBBEC4FA}"/>
          </ac:grpSpMkLst>
        </pc:grpChg>
        <pc:grpChg chg="add mod">
          <ac:chgData name="Kirsten Elger" userId="bc31c051181e15a3" providerId="LiveId" clId="{55A4BF78-0866-402F-BFCA-108EDC53E0F7}" dt="2018-06-05T06:06:43.985" v="2593" actId="164"/>
          <ac:grpSpMkLst>
            <pc:docMk/>
            <pc:sldMk cId="3877980027" sldId="337"/>
            <ac:grpSpMk id="26" creationId="{A72C9D4B-A8B0-424C-99BA-7F3739E0E2BF}"/>
          </ac:grpSpMkLst>
        </pc:grpChg>
        <pc:picChg chg="mod">
          <ac:chgData name="Kirsten Elger" userId="bc31c051181e15a3" providerId="LiveId" clId="{55A4BF78-0866-402F-BFCA-108EDC53E0F7}" dt="2018-06-05T01:52:02.478" v="366" actId="1035"/>
          <ac:picMkLst>
            <pc:docMk/>
            <pc:sldMk cId="3877980027" sldId="337"/>
            <ac:picMk id="5" creationId="{00000000-0000-0000-0000-000000000000}"/>
          </ac:picMkLst>
        </pc:picChg>
        <pc:picChg chg="mod topLvl">
          <ac:chgData name="Kirsten Elger" userId="bc31c051181e15a3" providerId="LiveId" clId="{55A4BF78-0866-402F-BFCA-108EDC53E0F7}" dt="2018-06-05T01:50:59.667" v="336" actId="164"/>
          <ac:picMkLst>
            <pc:docMk/>
            <pc:sldMk cId="3877980027" sldId="337"/>
            <ac:picMk id="10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1:52:02.478" v="366" actId="1035"/>
          <ac:picMkLst>
            <pc:docMk/>
            <pc:sldMk cId="3877980027" sldId="337"/>
            <ac:picMk id="15" creationId="{00000000-0000-0000-0000-000000000000}"/>
          </ac:picMkLst>
        </pc:picChg>
      </pc:sldChg>
      <pc:sldChg chg="delSp modSp ord">
        <pc:chgData name="Kirsten Elger" userId="bc31c051181e15a3" providerId="LiveId" clId="{55A4BF78-0866-402F-BFCA-108EDC53E0F7}" dt="2018-06-05T06:22:38.411" v="3188" actId="20577"/>
        <pc:sldMkLst>
          <pc:docMk/>
          <pc:sldMk cId="4008957117" sldId="448"/>
        </pc:sldMkLst>
        <pc:spChg chg="del mod">
          <ac:chgData name="Kirsten Elger" userId="bc31c051181e15a3" providerId="LiveId" clId="{55A4BF78-0866-402F-BFCA-108EDC53E0F7}" dt="2018-06-05T06:22:08.829" v="3158" actId="478"/>
          <ac:spMkLst>
            <pc:docMk/>
            <pc:sldMk cId="4008957117" sldId="448"/>
            <ac:spMk id="5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6:20:10.805" v="3062" actId="1076"/>
          <ac:spMkLst>
            <pc:docMk/>
            <pc:sldMk cId="4008957117" sldId="448"/>
            <ac:spMk id="6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6:20:40.822" v="3072" actId="1076"/>
          <ac:spMkLst>
            <pc:docMk/>
            <pc:sldMk cId="4008957117" sldId="448"/>
            <ac:spMk id="11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6:22:38.411" v="3188" actId="20577"/>
          <ac:spMkLst>
            <pc:docMk/>
            <pc:sldMk cId="4008957117" sldId="448"/>
            <ac:spMk id="14" creationId="{00000000-0000-0000-0000-000000000000}"/>
          </ac:spMkLst>
        </pc:spChg>
        <pc:spChg chg="mod">
          <ac:chgData name="Kirsten Elger" userId="bc31c051181e15a3" providerId="LiveId" clId="{55A4BF78-0866-402F-BFCA-108EDC53E0F7}" dt="2018-06-05T06:20:38.048" v="3071" actId="1076"/>
          <ac:spMkLst>
            <pc:docMk/>
            <pc:sldMk cId="4008957117" sldId="448"/>
            <ac:spMk id="16" creationId="{00000000-0000-0000-0000-000000000000}"/>
          </ac:spMkLst>
        </pc:spChg>
        <pc:picChg chg="mod">
          <ac:chgData name="Kirsten Elger" userId="bc31c051181e15a3" providerId="LiveId" clId="{55A4BF78-0866-402F-BFCA-108EDC53E0F7}" dt="2018-06-05T06:20:33.466" v="3070" actId="1076"/>
          <ac:picMkLst>
            <pc:docMk/>
            <pc:sldMk cId="4008957117" sldId="448"/>
            <ac:picMk id="7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6:20:25.812" v="3066" actId="1076"/>
          <ac:picMkLst>
            <pc:docMk/>
            <pc:sldMk cId="4008957117" sldId="448"/>
            <ac:picMk id="1026" creationId="{00000000-0000-0000-0000-000000000000}"/>
          </ac:picMkLst>
        </pc:picChg>
        <pc:cxnChg chg="mod">
          <ac:chgData name="Kirsten Elger" userId="bc31c051181e15a3" providerId="LiveId" clId="{55A4BF78-0866-402F-BFCA-108EDC53E0F7}" dt="2018-06-05T06:20:28.050" v="3067" actId="1076"/>
          <ac:cxnSpMkLst>
            <pc:docMk/>
            <pc:sldMk cId="4008957117" sldId="448"/>
            <ac:cxnSpMk id="3" creationId="{00000000-0000-0000-0000-000000000000}"/>
          </ac:cxnSpMkLst>
        </pc:cxnChg>
      </pc:sldChg>
      <pc:sldChg chg="modSp">
        <pc:chgData name="Kirsten Elger" userId="bc31c051181e15a3" providerId="LiveId" clId="{55A4BF78-0866-402F-BFCA-108EDC53E0F7}" dt="2018-06-05T06:00:36.733" v="2554" actId="1076"/>
        <pc:sldMkLst>
          <pc:docMk/>
          <pc:sldMk cId="1430646383" sldId="449"/>
        </pc:sldMkLst>
        <pc:picChg chg="mod">
          <ac:chgData name="Kirsten Elger" userId="bc31c051181e15a3" providerId="LiveId" clId="{55A4BF78-0866-402F-BFCA-108EDC53E0F7}" dt="2018-06-05T06:00:36.733" v="2554" actId="1076"/>
          <ac:picMkLst>
            <pc:docMk/>
            <pc:sldMk cId="1430646383" sldId="449"/>
            <ac:picMk id="3" creationId="{D9E3DF9F-B209-48E9-81E3-362DBB375145}"/>
          </ac:picMkLst>
        </pc:picChg>
      </pc:sldChg>
      <pc:sldChg chg="addSp modSp modAnim">
        <pc:chgData name="Kirsten Elger" userId="bc31c051181e15a3" providerId="LiveId" clId="{55A4BF78-0866-402F-BFCA-108EDC53E0F7}" dt="2018-06-05T05:40:36.050" v="2266" actId="1076"/>
        <pc:sldMkLst>
          <pc:docMk/>
          <pc:sldMk cId="1884082195" sldId="458"/>
        </pc:sldMkLst>
        <pc:grpChg chg="add mod">
          <ac:chgData name="Kirsten Elger" userId="bc31c051181e15a3" providerId="LiveId" clId="{55A4BF78-0866-402F-BFCA-108EDC53E0F7}" dt="2018-06-05T05:40:36.050" v="2266" actId="1076"/>
          <ac:grpSpMkLst>
            <pc:docMk/>
            <pc:sldMk cId="1884082195" sldId="458"/>
            <ac:grpSpMk id="11" creationId="{48334F17-FD4E-4267-998C-8999A0EACADE}"/>
          </ac:grpSpMkLst>
        </pc:grpChg>
        <pc:grpChg chg="mod">
          <ac:chgData name="Kirsten Elger" userId="bc31c051181e15a3" providerId="LiveId" clId="{55A4BF78-0866-402F-BFCA-108EDC53E0F7}" dt="2018-06-05T05:40:16.524" v="2264" actId="1076"/>
          <ac:grpSpMkLst>
            <pc:docMk/>
            <pc:sldMk cId="1884082195" sldId="458"/>
            <ac:grpSpMk id="15" creationId="{0F70051C-2478-4D86-B3D9-65F3A324E2CF}"/>
          </ac:grpSpMkLst>
        </pc:grpChg>
        <pc:grpChg chg="mod">
          <ac:chgData name="Kirsten Elger" userId="bc31c051181e15a3" providerId="LiveId" clId="{55A4BF78-0866-402F-BFCA-108EDC53E0F7}" dt="2018-06-05T05:39:49.072" v="2255" actId="1076"/>
          <ac:grpSpMkLst>
            <pc:docMk/>
            <pc:sldMk cId="1884082195" sldId="458"/>
            <ac:grpSpMk id="17" creationId="{0F31504D-6F23-41B9-949E-21A5CF1B1648}"/>
          </ac:grpSpMkLst>
        </pc:grpChg>
        <pc:grpChg chg="mod">
          <ac:chgData name="Kirsten Elger" userId="bc31c051181e15a3" providerId="LiveId" clId="{55A4BF78-0866-402F-BFCA-108EDC53E0F7}" dt="2018-06-05T05:38:40.467" v="2249" actId="164"/>
          <ac:grpSpMkLst>
            <pc:docMk/>
            <pc:sldMk cId="1884082195" sldId="458"/>
            <ac:grpSpMk id="20" creationId="{39E45E24-5E05-4832-B653-E8319CBC1676}"/>
          </ac:grpSpMkLst>
        </pc:grpChg>
        <pc:picChg chg="mod">
          <ac:chgData name="Kirsten Elger" userId="bc31c051181e15a3" providerId="LiveId" clId="{55A4BF78-0866-402F-BFCA-108EDC53E0F7}" dt="2018-06-05T05:40:03.992" v="2262" actId="1076"/>
          <ac:picMkLst>
            <pc:docMk/>
            <pc:sldMk cId="1884082195" sldId="458"/>
            <ac:picMk id="5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5:39:58.291" v="2259" actId="1076"/>
          <ac:picMkLst>
            <pc:docMk/>
            <pc:sldMk cId="1884082195" sldId="458"/>
            <ac:picMk id="10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5:40:02.603" v="2261" actId="1076"/>
          <ac:picMkLst>
            <pc:docMk/>
            <pc:sldMk cId="1884082195" sldId="458"/>
            <ac:picMk id="12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5:39:40.649" v="2253" actId="1076"/>
          <ac:picMkLst>
            <pc:docMk/>
            <pc:sldMk cId="1884082195" sldId="458"/>
            <ac:picMk id="21" creationId="{00000000-0000-0000-0000-000000000000}"/>
          </ac:picMkLst>
        </pc:picChg>
        <pc:picChg chg="mod">
          <ac:chgData name="Kirsten Elger" userId="bc31c051181e15a3" providerId="LiveId" clId="{55A4BF78-0866-402F-BFCA-108EDC53E0F7}" dt="2018-06-05T05:40:11.214" v="2263" actId="1076"/>
          <ac:picMkLst>
            <pc:docMk/>
            <pc:sldMk cId="1884082195" sldId="458"/>
            <ac:picMk id="24" creationId="{00000000-0000-0000-0000-000000000000}"/>
          </ac:picMkLst>
        </pc:picChg>
        <pc:cxnChg chg="mod">
          <ac:chgData name="Kirsten Elger" userId="bc31c051181e15a3" providerId="LiveId" clId="{55A4BF78-0866-402F-BFCA-108EDC53E0F7}" dt="2018-06-05T05:38:40.467" v="2249" actId="164"/>
          <ac:cxnSpMkLst>
            <pc:docMk/>
            <pc:sldMk cId="1884082195" sldId="458"/>
            <ac:cxnSpMk id="19" creationId="{4163AE9D-098A-4318-9599-FC0DD19EA7AF}"/>
          </ac:cxnSpMkLst>
        </pc:cxnChg>
      </pc:sldChg>
      <pc:sldChg chg="modSp">
        <pc:chgData name="Kirsten Elger" userId="bc31c051181e15a3" providerId="LiveId" clId="{55A4BF78-0866-402F-BFCA-108EDC53E0F7}" dt="2018-06-05T05:53:39.868" v="2321" actId="20577"/>
        <pc:sldMkLst>
          <pc:docMk/>
          <pc:sldMk cId="73732833" sldId="463"/>
        </pc:sldMkLst>
        <pc:spChg chg="mod">
          <ac:chgData name="Kirsten Elger" userId="bc31c051181e15a3" providerId="LiveId" clId="{55A4BF78-0866-402F-BFCA-108EDC53E0F7}" dt="2018-06-05T05:53:39.868" v="2321" actId="20577"/>
          <ac:spMkLst>
            <pc:docMk/>
            <pc:sldMk cId="73732833" sldId="463"/>
            <ac:spMk id="28" creationId="{1622A3D0-EECD-47E3-8D25-8052AD88378F}"/>
          </ac:spMkLst>
        </pc:spChg>
      </pc:sldChg>
      <pc:sldChg chg="addSp delSp modSp delAnim modAnim">
        <pc:chgData name="Kirsten Elger" userId="bc31c051181e15a3" providerId="LiveId" clId="{55A4BF78-0866-402F-BFCA-108EDC53E0F7}" dt="2018-06-05T03:30:23.797" v="1926" actId="14100"/>
        <pc:sldMkLst>
          <pc:docMk/>
          <pc:sldMk cId="3405745302" sldId="464"/>
        </pc:sldMkLst>
        <pc:spChg chg="mod">
          <ac:chgData name="Kirsten Elger" userId="bc31c051181e15a3" providerId="LiveId" clId="{55A4BF78-0866-402F-BFCA-108EDC53E0F7}" dt="2018-06-05T03:30:05.660" v="1924" actId="1076"/>
          <ac:spMkLst>
            <pc:docMk/>
            <pc:sldMk cId="3405745302" sldId="464"/>
            <ac:spMk id="3" creationId="{7F74302B-46A3-4F0E-96BD-03DA9EABB0A1}"/>
          </ac:spMkLst>
        </pc:spChg>
        <pc:grpChg chg="mod">
          <ac:chgData name="Kirsten Elger" userId="bc31c051181e15a3" providerId="LiveId" clId="{55A4BF78-0866-402F-BFCA-108EDC53E0F7}" dt="2018-06-05T03:30:23.797" v="1926" actId="14100"/>
          <ac:grpSpMkLst>
            <pc:docMk/>
            <pc:sldMk cId="3405745302" sldId="464"/>
            <ac:grpSpMk id="2" creationId="{5D0393D5-BF47-4980-834E-BBB5741D38A7}"/>
          </ac:grpSpMkLst>
        </pc:grpChg>
        <pc:picChg chg="add del mod">
          <ac:chgData name="Kirsten Elger" userId="bc31c051181e15a3" providerId="LiveId" clId="{55A4BF78-0866-402F-BFCA-108EDC53E0F7}" dt="2018-06-05T03:13:57.457" v="1500" actId="478"/>
          <ac:picMkLst>
            <pc:docMk/>
            <pc:sldMk cId="3405745302" sldId="464"/>
            <ac:picMk id="21" creationId="{C1B558D8-68CD-451F-A098-785419598CD0}"/>
          </ac:picMkLst>
        </pc:picChg>
      </pc:sldChg>
      <pc:sldChg chg="modSp">
        <pc:chgData name="Kirsten Elger" userId="bc31c051181e15a3" providerId="LiveId" clId="{55A4BF78-0866-402F-BFCA-108EDC53E0F7}" dt="2018-06-05T03:33:28.210" v="2004" actId="20577"/>
        <pc:sldMkLst>
          <pc:docMk/>
          <pc:sldMk cId="1364937290" sldId="465"/>
        </pc:sldMkLst>
        <pc:spChg chg="mod">
          <ac:chgData name="Kirsten Elger" userId="bc31c051181e15a3" providerId="LiveId" clId="{55A4BF78-0866-402F-BFCA-108EDC53E0F7}" dt="2018-06-05T03:33:28.210" v="2004" actId="20577"/>
          <ac:spMkLst>
            <pc:docMk/>
            <pc:sldMk cId="1364937290" sldId="465"/>
            <ac:spMk id="9" creationId="{F2FAE249-6F13-4C75-9956-D0DE9AA41878}"/>
          </ac:spMkLst>
        </pc:spChg>
        <pc:spChg chg="mod">
          <ac:chgData name="Kirsten Elger" userId="bc31c051181e15a3" providerId="LiveId" clId="{55A4BF78-0866-402F-BFCA-108EDC53E0F7}" dt="2018-06-05T03:33:09.977" v="2001" actId="1076"/>
          <ac:spMkLst>
            <pc:docMk/>
            <pc:sldMk cId="1364937290" sldId="465"/>
            <ac:spMk id="11" creationId="{02734EAA-2335-4F2E-9FB0-933809F03B5E}"/>
          </ac:spMkLst>
        </pc:spChg>
        <pc:picChg chg="mod">
          <ac:chgData name="Kirsten Elger" userId="bc31c051181e15a3" providerId="LiveId" clId="{55A4BF78-0866-402F-BFCA-108EDC53E0F7}" dt="2018-06-05T03:32:54.481" v="1998" actId="1076"/>
          <ac:picMkLst>
            <pc:docMk/>
            <pc:sldMk cId="1364937290" sldId="465"/>
            <ac:picMk id="10" creationId="{FF1AA587-65AD-4055-A5BA-1E15C691BEC5}"/>
          </ac:picMkLst>
        </pc:picChg>
      </pc:sldChg>
      <pc:sldChg chg="ord">
        <pc:chgData name="Kirsten Elger" userId="bc31c051181e15a3" providerId="LiveId" clId="{55A4BF78-0866-402F-BFCA-108EDC53E0F7}" dt="2018-06-05T06:19:09.376" v="3033" actId="2696"/>
        <pc:sldMkLst>
          <pc:docMk/>
          <pc:sldMk cId="1128075307" sldId="469"/>
        </pc:sldMkLst>
      </pc:sldChg>
      <pc:sldChg chg="addSp modSp add">
        <pc:chgData name="Kirsten Elger" userId="bc31c051181e15a3" providerId="LiveId" clId="{55A4BF78-0866-402F-BFCA-108EDC53E0F7}" dt="2018-06-05T06:02:46.606" v="2565" actId="12788"/>
        <pc:sldMkLst>
          <pc:docMk/>
          <pc:sldMk cId="2322537898" sldId="479"/>
        </pc:sldMkLst>
        <pc:spChg chg="mod">
          <ac:chgData name="Kirsten Elger" userId="bc31c051181e15a3" providerId="LiveId" clId="{55A4BF78-0866-402F-BFCA-108EDC53E0F7}" dt="2018-06-05T02:25:12.134" v="1156" actId="20577"/>
          <ac:spMkLst>
            <pc:docMk/>
            <pc:sldMk cId="2322537898" sldId="479"/>
            <ac:spMk id="2" creationId="{6FDEA553-4C73-499D-A3C0-97A965029106}"/>
          </ac:spMkLst>
        </pc:spChg>
        <pc:spChg chg="mod">
          <ac:chgData name="Kirsten Elger" userId="bc31c051181e15a3" providerId="LiveId" clId="{55A4BF78-0866-402F-BFCA-108EDC53E0F7}" dt="2018-06-05T02:46:54.648" v="1310" actId="6549"/>
          <ac:spMkLst>
            <pc:docMk/>
            <pc:sldMk cId="2322537898" sldId="479"/>
            <ac:spMk id="3" creationId="{46E8E277-230F-495E-A9F2-BCE9B5C60493}"/>
          </ac:spMkLst>
        </pc:spChg>
        <pc:spChg chg="add mod">
          <ac:chgData name="Kirsten Elger" userId="bc31c051181e15a3" providerId="LiveId" clId="{55A4BF78-0866-402F-BFCA-108EDC53E0F7}" dt="2018-06-05T06:02:46.606" v="2565" actId="12788"/>
          <ac:spMkLst>
            <pc:docMk/>
            <pc:sldMk cId="2322537898" sldId="479"/>
            <ac:spMk id="4" creationId="{C14B409F-777B-4070-BE28-F2CBE10963EF}"/>
          </ac:spMkLst>
        </pc:spChg>
      </pc:sldChg>
      <pc:sldChg chg="addSp modSp add modAnim">
        <pc:chgData name="Kirsten Elger" userId="bc31c051181e15a3" providerId="LiveId" clId="{55A4BF78-0866-402F-BFCA-108EDC53E0F7}" dt="2018-06-05T06:05:05.922" v="2592" actId="20577"/>
        <pc:sldMkLst>
          <pc:docMk/>
          <pc:sldMk cId="3001381344" sldId="481"/>
        </pc:sldMkLst>
        <pc:spChg chg="mod">
          <ac:chgData name="Kirsten Elger" userId="bc31c051181e15a3" providerId="LiveId" clId="{55A4BF78-0866-402F-BFCA-108EDC53E0F7}" dt="2018-06-05T06:04:49.817" v="2586" actId="1076"/>
          <ac:spMkLst>
            <pc:docMk/>
            <pc:sldMk cId="3001381344" sldId="481"/>
            <ac:spMk id="2" creationId="{C07B4154-871F-40F5-8B59-27471C4BA257}"/>
          </ac:spMkLst>
        </pc:spChg>
        <pc:spChg chg="add mod">
          <ac:chgData name="Kirsten Elger" userId="bc31c051181e15a3" providerId="LiveId" clId="{55A4BF78-0866-402F-BFCA-108EDC53E0F7}" dt="2018-06-05T06:05:05.922" v="2592" actId="20577"/>
          <ac:spMkLst>
            <pc:docMk/>
            <pc:sldMk cId="3001381344" sldId="481"/>
            <ac:spMk id="7" creationId="{B81A867B-CB24-4368-92A3-AD6B79D8C060}"/>
          </ac:spMkLst>
        </pc:spChg>
        <pc:spChg chg="mod">
          <ac:chgData name="Kirsten Elger" userId="bc31c051181e15a3" providerId="LiveId" clId="{55A4BF78-0866-402F-BFCA-108EDC53E0F7}" dt="2018-06-05T02:34:10.058" v="1289" actId="2085"/>
          <ac:spMkLst>
            <pc:docMk/>
            <pc:sldMk cId="3001381344" sldId="481"/>
            <ac:spMk id="10" creationId="{49729A00-A56B-410F-9FE5-304848B4897D}"/>
          </ac:spMkLst>
        </pc:spChg>
        <pc:spChg chg="mod">
          <ac:chgData name="Kirsten Elger" userId="bc31c051181e15a3" providerId="LiveId" clId="{55A4BF78-0866-402F-BFCA-108EDC53E0F7}" dt="2018-06-05T02:47:14.113" v="1312" actId="14100"/>
          <ac:spMkLst>
            <pc:docMk/>
            <pc:sldMk cId="3001381344" sldId="481"/>
            <ac:spMk id="16405" creationId="{0646F442-EC37-482E-BCB6-989FDEE695C8}"/>
          </ac:spMkLst>
        </pc:spChg>
        <pc:grpChg chg="mod">
          <ac:chgData name="Kirsten Elger" userId="bc31c051181e15a3" providerId="LiveId" clId="{55A4BF78-0866-402F-BFCA-108EDC53E0F7}" dt="2018-06-05T02:33:51.338" v="1286" actId="1076"/>
          <ac:grpSpMkLst>
            <pc:docMk/>
            <pc:sldMk cId="3001381344" sldId="481"/>
            <ac:grpSpMk id="3" creationId="{CD5E1A72-2B0D-49EA-AD94-139D55081C9D}"/>
          </ac:grpSpMkLst>
        </pc:grpChg>
        <pc:grpChg chg="add mod">
          <ac:chgData name="Kirsten Elger" userId="bc31c051181e15a3" providerId="LiveId" clId="{55A4BF78-0866-402F-BFCA-108EDC53E0F7}" dt="2018-06-05T06:04:09.512" v="2578" actId="164"/>
          <ac:grpSpMkLst>
            <pc:docMk/>
            <pc:sldMk cId="3001381344" sldId="481"/>
            <ac:grpSpMk id="11" creationId="{E48D77DC-3715-493B-B8FC-F5564356E57A}"/>
          </ac:grpSpMkLst>
        </pc:grpChg>
        <pc:grpChg chg="mod">
          <ac:chgData name="Kirsten Elger" userId="bc31c051181e15a3" providerId="LiveId" clId="{55A4BF78-0866-402F-BFCA-108EDC53E0F7}" dt="2018-06-05T02:27:33.121" v="1211" actId="1076"/>
          <ac:grpSpMkLst>
            <pc:docMk/>
            <pc:sldMk cId="3001381344" sldId="481"/>
            <ac:grpSpMk id="28" creationId="{84339FD9-0582-486F-839B-7757993D4977}"/>
          </ac:grpSpMkLst>
        </pc:grpChg>
        <pc:grpChg chg="mod">
          <ac:chgData name="Kirsten Elger" userId="bc31c051181e15a3" providerId="LiveId" clId="{55A4BF78-0866-402F-BFCA-108EDC53E0F7}" dt="2018-06-05T02:34:29.577" v="1292" actId="1076"/>
          <ac:grpSpMkLst>
            <pc:docMk/>
            <pc:sldMk cId="3001381344" sldId="481"/>
            <ac:grpSpMk id="36" creationId="{1005581F-8D9D-4F3F-A009-8D5068FAD0C6}"/>
          </ac:grpSpMkLst>
        </pc:grpChg>
        <pc:grpChg chg="mod">
          <ac:chgData name="Kirsten Elger" userId="bc31c051181e15a3" providerId="LiveId" clId="{55A4BF78-0866-402F-BFCA-108EDC53E0F7}" dt="2018-06-05T06:04:09.512" v="2578" actId="164"/>
          <ac:grpSpMkLst>
            <pc:docMk/>
            <pc:sldMk cId="3001381344" sldId="481"/>
            <ac:grpSpMk id="16386" creationId="{EBEBE49E-B57A-4439-B374-29C885E6C621}"/>
          </ac:grpSpMkLst>
        </pc:grpChg>
        <pc:picChg chg="mod">
          <ac:chgData name="Kirsten Elger" userId="bc31c051181e15a3" providerId="LiveId" clId="{55A4BF78-0866-402F-BFCA-108EDC53E0F7}" dt="2018-06-05T06:04:09.512" v="2578" actId="164"/>
          <ac:picMkLst>
            <pc:docMk/>
            <pc:sldMk cId="3001381344" sldId="481"/>
            <ac:picMk id="4" creationId="{239C3A90-7930-4193-B8B1-2C3B70F91174}"/>
          </ac:picMkLst>
        </pc:picChg>
        <pc:cxnChg chg="mod">
          <ac:chgData name="Kirsten Elger" userId="bc31c051181e15a3" providerId="LiveId" clId="{55A4BF78-0866-402F-BFCA-108EDC53E0F7}" dt="2018-06-05T02:26:06.518" v="1207" actId="208"/>
          <ac:cxnSpMkLst>
            <pc:docMk/>
            <pc:sldMk cId="3001381344" sldId="481"/>
            <ac:cxnSpMk id="9" creationId="{7CE10EB5-D1E4-43D4-9D5A-2AD22E994C07}"/>
          </ac:cxnSpMkLst>
        </pc:cxnChg>
      </pc:sldChg>
      <pc:sldChg chg="modSp add modAnim">
        <pc:chgData name="Kirsten Elger" userId="bc31c051181e15a3" providerId="LiveId" clId="{55A4BF78-0866-402F-BFCA-108EDC53E0F7}" dt="2018-06-05T06:01:18.846" v="2557" actId="2696"/>
        <pc:sldMkLst>
          <pc:docMk/>
          <pc:sldMk cId="2299725675" sldId="482"/>
        </pc:sldMkLst>
        <pc:spChg chg="mod">
          <ac:chgData name="Kirsten Elger" userId="bc31c051181e15a3" providerId="LiveId" clId="{55A4BF78-0866-402F-BFCA-108EDC53E0F7}" dt="2018-06-05T06:01:15.331" v="2556" actId="1076"/>
          <ac:spMkLst>
            <pc:docMk/>
            <pc:sldMk cId="2299725675" sldId="482"/>
            <ac:spMk id="3" creationId="{46E8E277-230F-495E-A9F2-BCE9B5C60493}"/>
          </ac:spMkLst>
        </pc:spChg>
      </pc:sldChg>
      <pc:sldChg chg="modSp add">
        <pc:chgData name="Kirsten Elger" userId="bc31c051181e15a3" providerId="LiveId" clId="{55A4BF78-0866-402F-BFCA-108EDC53E0F7}" dt="2018-06-05T05:36:54.797" v="2204" actId="20577"/>
        <pc:sldMkLst>
          <pc:docMk/>
          <pc:sldMk cId="2509412631" sldId="483"/>
        </pc:sldMkLst>
        <pc:spChg chg="mod">
          <ac:chgData name="Kirsten Elger" userId="bc31c051181e15a3" providerId="LiveId" clId="{55A4BF78-0866-402F-BFCA-108EDC53E0F7}" dt="2018-06-05T05:36:54.797" v="2204" actId="20577"/>
          <ac:spMkLst>
            <pc:docMk/>
            <pc:sldMk cId="2509412631" sldId="483"/>
            <ac:spMk id="3" creationId="{46E8E277-230F-495E-A9F2-BCE9B5C60493}"/>
          </ac:spMkLst>
        </pc:spChg>
      </pc:sldChg>
      <pc:sldChg chg="addSp delSp modSp add modAnim">
        <pc:chgData name="Kirsten Elger" userId="bc31c051181e15a3" providerId="LiveId" clId="{55A4BF78-0866-402F-BFCA-108EDC53E0F7}" dt="2018-06-05T05:35:25.793" v="2179" actId="2696"/>
        <pc:sldMkLst>
          <pc:docMk/>
          <pc:sldMk cId="402169590" sldId="484"/>
        </pc:sldMkLst>
        <pc:spChg chg="mod">
          <ac:chgData name="Kirsten Elger" userId="bc31c051181e15a3" providerId="LiveId" clId="{55A4BF78-0866-402F-BFCA-108EDC53E0F7}" dt="2018-06-05T04:02:03.360" v="2177" actId="1076"/>
          <ac:spMkLst>
            <pc:docMk/>
            <pc:sldMk cId="402169590" sldId="484"/>
            <ac:spMk id="2" creationId="{52F9C1C3-8D81-461C-B3F0-5AC69E782433}"/>
          </ac:spMkLst>
        </pc:spChg>
        <pc:spChg chg="del">
          <ac:chgData name="Kirsten Elger" userId="bc31c051181e15a3" providerId="LiveId" clId="{55A4BF78-0866-402F-BFCA-108EDC53E0F7}" dt="2018-06-05T03:36:53.199" v="2069" actId="478"/>
          <ac:spMkLst>
            <pc:docMk/>
            <pc:sldMk cId="402169590" sldId="484"/>
            <ac:spMk id="3" creationId="{E2D94F93-8384-4EDB-9B05-E3D2C6861CE9}"/>
          </ac:spMkLst>
        </pc:spChg>
        <pc:spChg chg="add mod">
          <ac:chgData name="Kirsten Elger" userId="bc31c051181e15a3" providerId="LiveId" clId="{55A4BF78-0866-402F-BFCA-108EDC53E0F7}" dt="2018-06-05T04:00:09.346" v="2176" actId="14100"/>
          <ac:spMkLst>
            <pc:docMk/>
            <pc:sldMk cId="402169590" sldId="484"/>
            <ac:spMk id="6" creationId="{DAAF12BC-ED6C-40E8-9EB5-59122BC77B0B}"/>
          </ac:spMkLst>
        </pc:spChg>
        <pc:spChg chg="add del mod">
          <ac:chgData name="Kirsten Elger" userId="bc31c051181e15a3" providerId="LiveId" clId="{55A4BF78-0866-402F-BFCA-108EDC53E0F7}" dt="2018-06-05T03:58:16.333" v="2171" actId="478"/>
          <ac:spMkLst>
            <pc:docMk/>
            <pc:sldMk cId="402169590" sldId="484"/>
            <ac:spMk id="7" creationId="{B7FC03BC-2214-4F10-8968-17540098155E}"/>
          </ac:spMkLst>
        </pc:spChg>
        <pc:grpChg chg="add mod">
          <ac:chgData name="Kirsten Elger" userId="bc31c051181e15a3" providerId="LiveId" clId="{55A4BF78-0866-402F-BFCA-108EDC53E0F7}" dt="2018-06-05T05:35:20.281" v="2178" actId="164"/>
          <ac:grpSpMkLst>
            <pc:docMk/>
            <pc:sldMk cId="402169590" sldId="484"/>
            <ac:grpSpMk id="9" creationId="{9D9ABCCE-C468-403B-AD0C-9FD12E62AE5F}"/>
          </ac:grpSpMkLst>
        </pc:grpChg>
        <pc:picChg chg="add mod modCrop">
          <ac:chgData name="Kirsten Elger" userId="bc31c051181e15a3" providerId="LiveId" clId="{55A4BF78-0866-402F-BFCA-108EDC53E0F7}" dt="2018-06-05T05:35:20.281" v="2178" actId="164"/>
          <ac:picMkLst>
            <pc:docMk/>
            <pc:sldMk cId="402169590" sldId="484"/>
            <ac:picMk id="4" creationId="{B89D047F-83EE-4D40-AA57-4857F97B7A9B}"/>
          </ac:picMkLst>
        </pc:picChg>
        <pc:picChg chg="add mod modCrop">
          <ac:chgData name="Kirsten Elger" userId="bc31c051181e15a3" providerId="LiveId" clId="{55A4BF78-0866-402F-BFCA-108EDC53E0F7}" dt="2018-06-05T05:35:20.281" v="2178" actId="164"/>
          <ac:picMkLst>
            <pc:docMk/>
            <pc:sldMk cId="402169590" sldId="484"/>
            <ac:picMk id="5" creationId="{B49EB6FC-3FE3-4CED-9E60-AAFAEE194260}"/>
          </ac:picMkLst>
        </pc:picChg>
        <pc:picChg chg="add mod ord">
          <ac:chgData name="Kirsten Elger" userId="bc31c051181e15a3" providerId="LiveId" clId="{55A4BF78-0866-402F-BFCA-108EDC53E0F7}" dt="2018-06-05T03:58:11.416" v="2170" actId="1076"/>
          <ac:picMkLst>
            <pc:docMk/>
            <pc:sldMk cId="402169590" sldId="484"/>
            <ac:picMk id="8" creationId="{F9F7A3AB-7E10-471A-964F-B874BC13C4E5}"/>
          </ac:picMkLst>
        </pc:picChg>
      </pc:sldChg>
      <pc:sldChg chg="addSp delSp modSp add">
        <pc:chgData name="Kirsten Elger" userId="bc31c051181e15a3" providerId="LiveId" clId="{55A4BF78-0866-402F-BFCA-108EDC53E0F7}" dt="2018-06-05T06:16:43.179" v="2870" actId="20577"/>
        <pc:sldMkLst>
          <pc:docMk/>
          <pc:sldMk cId="3177426692" sldId="485"/>
        </pc:sldMkLst>
        <pc:spChg chg="mod">
          <ac:chgData name="Kirsten Elger" userId="bc31c051181e15a3" providerId="LiveId" clId="{55A4BF78-0866-402F-BFCA-108EDC53E0F7}" dt="2018-06-05T06:11:13.430" v="2651" actId="14100"/>
          <ac:spMkLst>
            <pc:docMk/>
            <pc:sldMk cId="3177426692" sldId="485"/>
            <ac:spMk id="2" creationId="{E3D17B64-EE80-4A20-A182-B920E18ADC24}"/>
          </ac:spMkLst>
        </pc:spChg>
        <pc:spChg chg="del">
          <ac:chgData name="Kirsten Elger" userId="bc31c051181e15a3" providerId="LiveId" clId="{55A4BF78-0866-402F-BFCA-108EDC53E0F7}" dt="2018-06-05T06:09:31.983" v="2627" actId="478"/>
          <ac:spMkLst>
            <pc:docMk/>
            <pc:sldMk cId="3177426692" sldId="485"/>
            <ac:spMk id="3" creationId="{416CD14E-ECA0-480F-B9A4-125D0A5B0CBE}"/>
          </ac:spMkLst>
        </pc:spChg>
        <pc:spChg chg="add del mod">
          <ac:chgData name="Kirsten Elger" userId="bc31c051181e15a3" providerId="LiveId" clId="{55A4BF78-0866-402F-BFCA-108EDC53E0F7}" dt="2018-06-05T06:13:37.747" v="2697" actId="20577"/>
          <ac:spMkLst>
            <pc:docMk/>
            <pc:sldMk cId="3177426692" sldId="485"/>
            <ac:spMk id="8" creationId="{EF8AA4EE-F38C-48D5-8665-16D85C81D4BD}"/>
          </ac:spMkLst>
        </pc:spChg>
        <pc:spChg chg="add mod">
          <ac:chgData name="Kirsten Elger" userId="bc31c051181e15a3" providerId="LiveId" clId="{55A4BF78-0866-402F-BFCA-108EDC53E0F7}" dt="2018-06-05T06:16:43.179" v="2870" actId="20577"/>
          <ac:spMkLst>
            <pc:docMk/>
            <pc:sldMk cId="3177426692" sldId="485"/>
            <ac:spMk id="9" creationId="{FD8E2A66-9C08-4666-8EB0-F9ED35D17052}"/>
          </ac:spMkLst>
        </pc:spChg>
        <pc:picChg chg="add mod">
          <ac:chgData name="Kirsten Elger" userId="bc31c051181e15a3" providerId="LiveId" clId="{55A4BF78-0866-402F-BFCA-108EDC53E0F7}" dt="2018-06-05T06:12:29.757" v="2678" actId="1076"/>
          <ac:picMkLst>
            <pc:docMk/>
            <pc:sldMk cId="3177426692" sldId="485"/>
            <ac:picMk id="4" creationId="{8BEDE503-E542-41CC-9186-C5D1D4D29EFD}"/>
          </ac:picMkLst>
        </pc:picChg>
        <pc:picChg chg="add del mod modCrop">
          <ac:chgData name="Kirsten Elger" userId="bc31c051181e15a3" providerId="LiveId" clId="{55A4BF78-0866-402F-BFCA-108EDC53E0F7}" dt="2018-06-05T06:16:27.417" v="2850" actId="1076"/>
          <ac:picMkLst>
            <pc:docMk/>
            <pc:sldMk cId="3177426692" sldId="485"/>
            <ac:picMk id="5" creationId="{AC01C9F3-87E0-4EFD-B802-82AB62DE7650}"/>
          </ac:picMkLst>
        </pc:picChg>
        <pc:picChg chg="add del mod modCrop">
          <ac:chgData name="Kirsten Elger" userId="bc31c051181e15a3" providerId="LiveId" clId="{55A4BF78-0866-402F-BFCA-108EDC53E0F7}" dt="2018-06-05T06:13:15.717" v="2690" actId="478"/>
          <ac:picMkLst>
            <pc:docMk/>
            <pc:sldMk cId="3177426692" sldId="485"/>
            <ac:picMk id="6" creationId="{6BAE3BC2-32C1-45FE-AC8F-6DD86FF1614A}"/>
          </ac:picMkLst>
        </pc:picChg>
        <pc:picChg chg="add del">
          <ac:chgData name="Kirsten Elger" userId="bc31c051181e15a3" providerId="LiveId" clId="{55A4BF78-0866-402F-BFCA-108EDC53E0F7}" dt="2018-06-05T06:13:32.167" v="2694" actId="20577"/>
          <ac:picMkLst>
            <pc:docMk/>
            <pc:sldMk cId="3177426692" sldId="485"/>
            <ac:picMk id="7" creationId="{B55D625C-507E-4003-8754-1E5DB81FFA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092A98F-5E19-4C21-A45A-9FA15F2AD7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7B628245-9340-4B34-83BF-CC1F342CF9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C2B7DB87-8624-4C5A-A0F5-B924C6904B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61ACDAA6-230C-49CD-9767-5B59A050E2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C8B4FDE-4EC5-4D8F-A4D8-0948373302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0239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4C20A586-D7A8-4A32-BE8B-DDC00D055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C96FD7A-38E9-4255-8123-57BE12BE1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274F2B2-BD92-424B-9408-A8C3C981F3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690FD076-7F0E-4DDD-9ABE-EBE0F69C76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C47242C7-1B86-4EE4-92B3-FAE9E1CFEB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C40DCDF3-43EF-4882-B588-11644CA94E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4ACB348-C2FD-4029-AEFE-F61C8BEC5E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3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ＭＳ Ｐゴシック" pitchFamily="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ＭＳ Ｐゴシック" pitchFamily="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504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8948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31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Möglichkeiten der</a:t>
            </a:r>
            <a:r>
              <a:rPr lang="de-DE" baseline="0" dirty="0" smtClean="0"/>
              <a:t> Services werden immer weiter ausgebaut</a:t>
            </a:r>
            <a:endParaRPr lang="de-DE" dirty="0" smtClean="0"/>
          </a:p>
          <a:p>
            <a:r>
              <a:rPr lang="de-DE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international </a:t>
            </a:r>
            <a:r>
              <a:rPr lang="de-DE" baseline="0" dirty="0" err="1" smtClean="0"/>
              <a:t>metadata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protocols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in 2016 –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supplement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2011. As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anymore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metadata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(DOI </a:t>
            </a:r>
            <a:r>
              <a:rPr lang="de-DE" baseline="0" dirty="0" err="1" smtClean="0"/>
              <a:t>landing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page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workflow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Landing</a:t>
            </a:r>
            <a:r>
              <a:rPr lang="de-DE" baseline="0" dirty="0" smtClean="0"/>
              <a:t> Page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link back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64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Möglichkeiten der</a:t>
            </a:r>
            <a:r>
              <a:rPr lang="de-DE" baseline="0" dirty="0" smtClean="0"/>
              <a:t> Services werden immer weiter ausgebaut</a:t>
            </a:r>
            <a:endParaRPr lang="de-DE" dirty="0" smtClean="0"/>
          </a:p>
          <a:p>
            <a:r>
              <a:rPr lang="de-DE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international </a:t>
            </a:r>
            <a:r>
              <a:rPr lang="de-DE" baseline="0" dirty="0" err="1" smtClean="0"/>
              <a:t>metadata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protocols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in 2016 –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supplement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2011. As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anymore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metadata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(DOI </a:t>
            </a:r>
            <a:r>
              <a:rPr lang="de-DE" baseline="0" dirty="0" err="1" smtClean="0"/>
              <a:t>landing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page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workflow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Landing</a:t>
            </a:r>
            <a:r>
              <a:rPr lang="de-DE" baseline="0" dirty="0" smtClean="0"/>
              <a:t> Page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link back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076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Möglichkeiten der</a:t>
            </a:r>
            <a:r>
              <a:rPr lang="de-DE" baseline="0" dirty="0" smtClean="0"/>
              <a:t> Services werden immer weiter ausgebaut</a:t>
            </a:r>
            <a:endParaRPr lang="de-DE" dirty="0" smtClean="0"/>
          </a:p>
          <a:p>
            <a:r>
              <a:rPr lang="de-DE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international </a:t>
            </a:r>
            <a:r>
              <a:rPr lang="de-DE" baseline="0" dirty="0" err="1" smtClean="0"/>
              <a:t>metadata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protocols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in 2016 –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supplement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2011. As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printed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cannot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anymore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link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metadata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(DOI </a:t>
            </a:r>
            <a:r>
              <a:rPr lang="de-DE" baseline="0" dirty="0" err="1" smtClean="0"/>
              <a:t>landing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page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publishers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workflow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Landing</a:t>
            </a:r>
            <a:r>
              <a:rPr lang="de-DE" baseline="0" dirty="0" smtClean="0"/>
              <a:t> Page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 link back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737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CB348-C2FD-4029-AEFE-F61C8BEC5E8C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91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12C91B73-538A-4CFE-BADA-382F6954A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de-DE" altLang="de-DE" sz="2400"/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xmlns="" id="{0CB32AE3-F45F-466D-86C4-C2F47C983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-48682" y="6047147"/>
            <a:ext cx="1238461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/>
          </a:p>
        </p:txBody>
      </p:sp>
      <p:pic>
        <p:nvPicPr>
          <p:cNvPr id="6" name="Bild 10" descr="GFZ-LogoNeu_dt_neg_1c.eps">
            <a:extLst>
              <a:ext uri="{FF2B5EF4-FFF2-40B4-BE49-F238E27FC236}">
                <a16:creationId xmlns:a16="http://schemas.microsoft.com/office/drawing/2014/main" xmlns="" id="{FB5FA9A9-0519-4C59-AD6A-5B95A3A9D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255976"/>
            <a:ext cx="742724" cy="50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2" descr="Helmholtz_Logo_single_weiss.eps">
            <a:extLst>
              <a:ext uri="{FF2B5EF4-FFF2-40B4-BE49-F238E27FC236}">
                <a16:creationId xmlns:a16="http://schemas.microsoft.com/office/drawing/2014/main" xmlns="" id="{7EC535A6-8BEC-4A3A-B76A-F4B8929DD9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87" y="6551629"/>
            <a:ext cx="1624712" cy="20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304800"/>
            <a:ext cx="117856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" y="2362200"/>
            <a:ext cx="117856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111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9662F7F-BDFE-4B21-8FBC-4E1F10168A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790B145-62B6-446D-AAA5-5CB094BB24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0C72-E697-40B8-97A4-E4013401D699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9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3200" y="1676400"/>
            <a:ext cx="5791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791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724FAD-5217-4875-AFE8-98BF9D222D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672C39-CEFA-48A9-B07F-7A6F538A1F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B632C-FCCA-4023-BCDC-E7E3729DF75C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8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FD1099C-0FE4-4927-9DB0-56755CDAF7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41A1CA1-2FD3-41F2-B009-566F32F820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ECA60-253C-44F3-BBEF-FE5FDCB8C0BE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2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6106C75-CF30-4AD7-91FE-DDD7C54CE0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3D27A4-CEDB-448E-B62D-5ABDA4F671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81646-0370-43F4-A1C9-500A6A746359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A8D8B2C-9613-4766-951F-5D8489AF16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177CF61-615D-4263-A50D-FB662A4B30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6A09-4D55-40A5-B289-2F619F42C33F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79D135-2132-4CEC-971C-A3ED64077D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3F7B170-C045-4F08-9A48-D3B1759EEE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3E5C-AE16-4873-9402-60763F61474F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E8EDE84-1EA8-43E8-9D6C-8C7453CA3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304800"/>
            <a:ext cx="11785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F5533BD-ADBD-4DA2-90AB-6F0495CDB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76400"/>
            <a:ext cx="11785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901DE22-0F57-4000-B527-F6ECB9BF15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16688"/>
            <a:ext cx="72136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6AF3726-2387-4E5F-993D-69F04B2C8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516688"/>
            <a:ext cx="1117600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5360FE4-4C96-448C-96C9-C7AED79263C9}" type="slidenum">
              <a:rPr lang="de-DE" altLang="de-DE"/>
              <a:pPr>
                <a:defRPr/>
              </a:pPr>
              <a:t>‹Nr.›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xmlns="" id="{254457D1-3260-4B6D-A599-C5946CD78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86475"/>
            <a:ext cx="12192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pic>
        <p:nvPicPr>
          <p:cNvPr id="9" name="Picture 21" descr="GFZ-LogoNeu_dt_4c">
            <a:extLst>
              <a:ext uri="{FF2B5EF4-FFF2-40B4-BE49-F238E27FC236}">
                <a16:creationId xmlns:a16="http://schemas.microsoft.com/office/drawing/2014/main" xmlns="" id="{D6D4323B-F04C-492B-A23F-681BF6320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249988"/>
            <a:ext cx="827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5" descr="Helmholtz_Logo_CMYK_DE.eps">
            <a:extLst>
              <a:ext uri="{FF2B5EF4-FFF2-40B4-BE49-F238E27FC236}">
                <a16:creationId xmlns:a16="http://schemas.microsoft.com/office/drawing/2014/main" xmlns="" id="{C38E459E-13FF-4447-9469-3D278AE336E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52588"/>
          <a:stretch>
            <a:fillRect/>
          </a:stretch>
        </p:blipFill>
        <p:spPr bwMode="auto">
          <a:xfrm>
            <a:off x="10704512" y="6480969"/>
            <a:ext cx="12842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ＭＳ Ｐゴシック" pitchFamily="96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CDACDFA4-876E-46A5-84A7-0B43EBDBC6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3111" y="1147227"/>
            <a:ext cx="10658028" cy="20574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Aft>
                <a:spcPts val="0"/>
              </a:spcAft>
            </a:pPr>
            <a:r>
              <a:rPr lang="en-GB" sz="3600" dirty="0"/>
              <a:t>DOIs and INTERMAGNET</a:t>
            </a:r>
            <a:endParaRPr lang="de-DE" altLang="de-DE" sz="36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2A4999E-19DE-432B-AFD2-D633E8DF2C2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7525" y="3283762"/>
            <a:ext cx="8839200" cy="26550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Kirsten Elger</a:t>
            </a:r>
            <a:endParaRPr lang="de-DE" sz="1050" dirty="0" smtClean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GFZ Data Services</a:t>
            </a:r>
            <a:endParaRPr lang="de-DE" dirty="0"/>
          </a:p>
          <a:p>
            <a:pPr eaLnBrk="1" hangingPunct="1">
              <a:defRPr/>
            </a:pPr>
            <a:r>
              <a:rPr lang="de-DE" dirty="0" smtClean="0"/>
              <a:t>GFZ German Research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Geosciences</a:t>
            </a:r>
            <a:r>
              <a:rPr lang="de-DE" dirty="0" smtClean="0"/>
              <a:t>, Potsdam, </a:t>
            </a:r>
            <a:r>
              <a:rPr lang="de-DE" dirty="0" smtClean="0"/>
              <a:t>Germany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INTERMAGNET Workshop, Ottawa (20-22 </a:t>
            </a:r>
            <a:r>
              <a:rPr lang="de-DE" dirty="0" err="1" smtClean="0"/>
              <a:t>July</a:t>
            </a:r>
            <a:r>
              <a:rPr lang="de-DE" dirty="0" smtClean="0"/>
              <a:t> 2019)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292" y="2390078"/>
            <a:ext cx="11785600" cy="1219200"/>
          </a:xfrm>
        </p:spPr>
        <p:txBody>
          <a:bodyPr/>
          <a:lstStyle/>
          <a:p>
            <a:r>
              <a:rPr lang="de-DE" dirty="0" smtClean="0"/>
              <a:t>„Status Quo“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" y="73877"/>
            <a:ext cx="11785600" cy="1219200"/>
          </a:xfrm>
        </p:spPr>
        <p:txBody>
          <a:bodyPr/>
          <a:lstStyle/>
          <a:p>
            <a:r>
              <a:rPr lang="de-DE" dirty="0" smtClean="0"/>
              <a:t>DOIs </a:t>
            </a:r>
            <a:r>
              <a:rPr lang="de-DE" dirty="0" err="1" smtClean="0"/>
              <a:t>for</a:t>
            </a:r>
            <a:r>
              <a:rPr lang="de-DE" dirty="0" smtClean="0"/>
              <a:t> definitive </a:t>
            </a:r>
            <a:r>
              <a:rPr lang="de-DE" dirty="0" err="1" smtClean="0"/>
              <a:t>data</a:t>
            </a:r>
            <a:r>
              <a:rPr lang="de-DE" dirty="0" smtClean="0"/>
              <a:t> –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200" y="1431073"/>
            <a:ext cx="8907346" cy="45013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Addis Ababa University, Institute Of Geophysics, Space Science And Astronomy (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Ethiopia)…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Yu. G. Shafer Institute Of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Cosmophysical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Research And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Aeronomy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SB RAS (Russia).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(2017). </a:t>
            </a:r>
            <a:r>
              <a:rPr lang="en-GB" sz="2400" b="1" dirty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magnetic observatory data 2013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[Data set]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INTERMAGNET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https://doi.org/10.5880/intermagnet.2013 </a:t>
            </a: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USGS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(1901). </a:t>
            </a:r>
            <a:r>
              <a:rPr lang="en-GB" sz="2400" b="1" dirty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USGS Geomagnetism Program Definitive Data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INTERMAGNET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https://doi.org/10.7914/sn/nt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Bureau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Central De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Magnétisme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Terrestre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(BCMT),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Bcmt@Ipgp.Fr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(1921). </a:t>
            </a:r>
            <a:r>
              <a:rPr lang="en-GB" sz="2400" b="1" dirty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French Global Network of Geomagnetic observatories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[Data set]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 Central de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Magnétisme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Terrestre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(BCMT)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https://doi.org/10.18715/bcmt.mag.def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50740" y="6255834"/>
            <a:ext cx="787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b="1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ressource</a:t>
            </a:r>
            <a:r>
              <a:rPr lang="de-DE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type]. </a:t>
            </a: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Publisher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. DOI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egende mit Pfeil nach links 5"/>
          <p:cNvSpPr/>
          <p:nvPr/>
        </p:nvSpPr>
        <p:spPr bwMode="auto">
          <a:xfrm>
            <a:off x="8441471" y="3313308"/>
            <a:ext cx="3547327" cy="1261945"/>
          </a:xfrm>
          <a:prstGeom prst="leftArrowCallout">
            <a:avLst>
              <a:gd name="adj1" fmla="val 22037"/>
              <a:gd name="adj2" fmla="val 29420"/>
              <a:gd name="adj3" fmla="val 36090"/>
              <a:gd name="adj4" fmla="val 7392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dirty="0" err="1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Missing</a:t>
            </a:r>
            <a:r>
              <a:rPr lang="de-DE" dirty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 </a:t>
            </a:r>
            <a:r>
              <a:rPr lang="de-DE" b="1" dirty="0" err="1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ressource</a:t>
            </a:r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 type</a:t>
            </a:r>
            <a:r>
              <a:rPr lang="de-DE" dirty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 (</a:t>
            </a:r>
            <a:r>
              <a:rPr lang="de-DE" dirty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  <a:sym typeface="Wingdings" panose="05000000000000000000" pitchFamily="2" charset="2"/>
              </a:rPr>
              <a:t> update </a:t>
            </a:r>
            <a:r>
              <a:rPr lang="de-DE" dirty="0" err="1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  <a:sym typeface="Wingdings" panose="05000000000000000000" pitchFamily="2" charset="2"/>
              </a:rPr>
              <a:t>dataCite</a:t>
            </a:r>
            <a:r>
              <a:rPr lang="de-DE" dirty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  <a:sym typeface="Wingdings" panose="05000000000000000000" pitchFamily="2" charset="2"/>
              </a:rPr>
              <a:t> Schema 4</a:t>
            </a:r>
            <a:r>
              <a:rPr lang="de-DE" dirty="0" smtClean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GB" dirty="0"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sp>
        <p:nvSpPr>
          <p:cNvPr id="7" name="Legende mit Pfeil nach links 6"/>
          <p:cNvSpPr/>
          <p:nvPr/>
        </p:nvSpPr>
        <p:spPr bwMode="auto">
          <a:xfrm>
            <a:off x="8441472" y="5246184"/>
            <a:ext cx="3547327" cy="640264"/>
          </a:xfrm>
          <a:prstGeom prst="leftArrowCallout">
            <a:avLst>
              <a:gd name="adj1" fmla="val 43372"/>
              <a:gd name="adj2" fmla="val 50000"/>
              <a:gd name="adj3" fmla="val 71722"/>
              <a:gd name="adj4" fmla="val 7423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Different </a:t>
            </a:r>
            <a:r>
              <a:rPr lang="de-DE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96" charset="-128"/>
                <a:cs typeface="Calibri" panose="020F0502020204030204" pitchFamily="34" charset="0"/>
              </a:rPr>
              <a:t>Publisher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ea typeface="ＭＳ Ｐゴシック" pitchFamily="96" charset="-128"/>
              <a:cs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1" t="2870" r="19636" b="38384"/>
          <a:stretch/>
        </p:blipFill>
        <p:spPr>
          <a:xfrm>
            <a:off x="8909824" y="1557921"/>
            <a:ext cx="3078974" cy="13687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408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plans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INTERMAGNET definitive </a:t>
            </a:r>
            <a:r>
              <a:rPr lang="de-DE" dirty="0" err="1" smtClean="0"/>
              <a:t>data</a:t>
            </a:r>
            <a:r>
              <a:rPr lang="de-DE" dirty="0" smtClean="0"/>
              <a:t>-DOIs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INTERMAGNET DOI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2014 definitive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2013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2015: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full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INTERMAGNET definitiv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1991 – 2015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published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CDs/ DVDs/ USB (Intermagnet Reference Data Set IRDS)</a:t>
            </a:r>
          </a:p>
          <a:p>
            <a:pPr>
              <a:spcAft>
                <a:spcPts val="1200"/>
              </a:spcAft>
            </a:pP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2016 on: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update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IRDS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DOI Version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previous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media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anymore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56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897" y="144965"/>
            <a:ext cx="11785600" cy="1219200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DOI (</a:t>
            </a:r>
            <a:r>
              <a:rPr lang="de-DE" dirty="0" err="1" smtClean="0"/>
              <a:t>incomplete</a:t>
            </a:r>
            <a:r>
              <a:rPr lang="de-DE" dirty="0" smtClean="0"/>
              <a:t>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897" y="1531434"/>
            <a:ext cx="11785600" cy="4038600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(GFZ)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Matzka</a:t>
            </a: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smtClean="0">
                <a:latin typeface="Calibri" panose="020F0502020204030204" pitchFamily="34" charset="0"/>
                <a:cs typeface="Calibri" panose="020F0502020204030204" pitchFamily="34" charset="0"/>
              </a:rPr>
              <a:t>Jürgen et al (2019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Hp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geomagnetic index test dataset 2003, 2004, 2005 and 2017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GFZ Data Services. http://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doi.org/10.5880/GFZ.2.3.2019.002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(GFZ)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minute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observatories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Tatuoca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2008-2017, Villa Remedios: 10/2010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01/2013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(GFZ)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Hourly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 Helena (2010,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preliminary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Huancayo 1935-1985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1958-2013 (horizontal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cited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INTERMAGNET DOI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(GFZ) </a:t>
            </a:r>
            <a:r>
              <a:rPr lang="en-GB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Kp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Index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 coming soon</a:t>
            </a: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(GCRAS) DOIs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observatories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Russia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minted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CrossRef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Variational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Minute Values 1983-2013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products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INTERMAGNET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inclusion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INTERMAGNET DOI in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Landing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pages</a:t>
            </a:r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any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published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datasets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part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INTERMAGNET definitive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dataset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</a:p>
          <a:p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Would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make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sense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provide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 „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publications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“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section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on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INTERMAGNET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website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(at least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INTERMAGNET </a:t>
            </a:r>
            <a:r>
              <a:rPr lang="de-DE" sz="28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Stations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59" y="20919"/>
            <a:ext cx="11969296" cy="9532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4000" dirty="0" err="1"/>
              <a:t>What</a:t>
            </a:r>
            <a:r>
              <a:rPr lang="de-DE" sz="4000" dirty="0"/>
              <a:t> </a:t>
            </a:r>
            <a:r>
              <a:rPr lang="de-DE" sz="4000" dirty="0" err="1"/>
              <a:t>is</a:t>
            </a:r>
            <a:r>
              <a:rPr lang="de-DE" sz="4000" dirty="0"/>
              <a:t> a </a:t>
            </a:r>
            <a:r>
              <a:rPr lang="de-DE" sz="4000" dirty="0" smtClean="0"/>
              <a:t>DOI?</a:t>
            </a:r>
            <a:endParaRPr lang="en-GB" sz="40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91159" y="1207907"/>
            <a:ext cx="4025679" cy="448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 Object Identifier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globally unique and permanent identifier for digital objects (</a:t>
            </a:r>
            <a:r>
              <a:rPr lang="en-GB" sz="2700" kern="0" dirty="0">
                <a:latin typeface="Calibri" panose="020F0502020204030204" pitchFamily="34" charset="0"/>
                <a:cs typeface="Calibri" panose="020F0502020204030204" pitchFamily="34" charset="0"/>
              </a:rPr>
              <a:t>link) </a:t>
            </a:r>
            <a:endParaRPr lang="en-GB" sz="27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2700" kern="0" dirty="0">
                <a:latin typeface="Calibri" panose="020F0502020204030204" pitchFamily="34" charset="0"/>
                <a:cs typeface="Calibri" panose="020F0502020204030204" pitchFamily="34" charset="0"/>
              </a:rPr>
              <a:t>metadata and </a:t>
            </a:r>
            <a:r>
              <a:rPr lang="en-GB" sz="27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licence</a:t>
            </a:r>
            <a:endParaRPr lang="en-GB" sz="27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kern="0" dirty="0">
                <a:latin typeface="Calibri" panose="020F0502020204030204" pitchFamily="34" charset="0"/>
                <a:cs typeface="Calibri" panose="020F0502020204030204" pitchFamily="34" charset="0"/>
              </a:rPr>
              <a:t>Persistent = long term data access guaranteed by the publisher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7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4079986" y="2355685"/>
            <a:ext cx="2004439" cy="2517398"/>
            <a:chOff x="7690487" y="1317284"/>
            <a:chExt cx="3457367" cy="4331300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7690487" y="1317284"/>
              <a:ext cx="3457367" cy="4331300"/>
              <a:chOff x="7722237" y="1298235"/>
              <a:chExt cx="3457367" cy="43313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8" r="32662"/>
              <a:stretch/>
            </p:blipFill>
            <p:spPr bwMode="auto">
              <a:xfrm>
                <a:off x="7722237" y="1298235"/>
                <a:ext cx="3457367" cy="43313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266700" dist="889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auto">
              <a:xfrm>
                <a:off x="8304971" y="2924175"/>
                <a:ext cx="102429" cy="108937"/>
              </a:xfrm>
              <a:prstGeom prst="ellipse">
                <a:avLst/>
              </a:prstGeom>
              <a:solidFill>
                <a:srgbClr val="FDBD0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  <p:sp>
            <p:nvSpPr>
              <p:cNvPr id="12" name="Ellipse 11"/>
              <p:cNvSpPr/>
              <p:nvPr/>
            </p:nvSpPr>
            <p:spPr bwMode="auto">
              <a:xfrm>
                <a:off x="8251824" y="2329762"/>
                <a:ext cx="130176" cy="110395"/>
              </a:xfrm>
              <a:prstGeom prst="ellipse">
                <a:avLst/>
              </a:prstGeom>
              <a:solidFill>
                <a:srgbClr val="FFD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endParaRPr>
              </a:p>
            </p:txBody>
          </p:sp>
        </p:grpSp>
        <p:sp>
          <p:nvSpPr>
            <p:cNvPr id="23" name="Rechteck 22"/>
            <p:cNvSpPr/>
            <p:nvPr/>
          </p:nvSpPr>
          <p:spPr>
            <a:xfrm rot="20392642">
              <a:off x="7854121" y="2018699"/>
              <a:ext cx="2693613" cy="68840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algn="ctr"/>
              <a:r>
                <a:rPr lang="de-DE" sz="2000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DOI</a:t>
              </a:r>
              <a:r>
                <a:rPr lang="de-DE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de-DE" sz="2000" b="1" dirty="0" smtClean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URL</a:t>
              </a:r>
              <a:endParaRPr lang="de-DE" sz="20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Rechteck 24"/>
          <p:cNvSpPr/>
          <p:nvPr/>
        </p:nvSpPr>
        <p:spPr>
          <a:xfrm>
            <a:off x="6423918" y="1207907"/>
            <a:ext cx="5553307" cy="45550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700" b="1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DOI-</a:t>
            </a:r>
            <a:r>
              <a:rPr lang="de-DE" sz="2700" b="1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referenced</a:t>
            </a:r>
            <a:r>
              <a:rPr lang="de-DE" sz="2700" b="1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b="1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  <a:r>
              <a:rPr lang="de-DE" sz="2700" b="1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directly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DOI link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reproducibility</a:t>
            </a:r>
            <a:endParaRPr lang="de-DE" sz="2700" kern="0" dirty="0" smtClean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citable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700" kern="0" dirty="0" err="1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scholarly</a:t>
            </a:r>
            <a:r>
              <a:rPr lang="de-DE" sz="2700" kern="0" dirty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institutions</a:t>
            </a:r>
            <a:endParaRPr lang="de-DE" sz="2700" kern="0" dirty="0" smtClean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discoverability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(via </a:t>
            </a:r>
            <a:r>
              <a:rPr lang="de-DE" sz="2700" kern="0" dirty="0" err="1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catalogues</a:t>
            </a:r>
            <a:r>
              <a:rPr lang="de-DE" sz="2700" kern="0" dirty="0" smtClean="0">
                <a:solidFill>
                  <a:srgbClr val="0058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700" kern="0" dirty="0">
              <a:solidFill>
                <a:srgbClr val="00589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852451" y="5760792"/>
            <a:ext cx="4972713" cy="510898"/>
            <a:chOff x="6886373" y="5914006"/>
            <a:chExt cx="4972713" cy="51089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373" y="5992608"/>
              <a:ext cx="1010427" cy="4322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283" y="5961443"/>
              <a:ext cx="1411558" cy="46346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24" y="5914006"/>
              <a:ext cx="837538" cy="51089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346" y="5962463"/>
              <a:ext cx="883740" cy="462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0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6E8E277-230F-495E-A9F2-BCE9B5C6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326201"/>
            <a:ext cx="11785600" cy="40386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Publications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citable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(COPDESS Statement of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08958FA8-B484-4BFC-814E-810CF9F60E46}"/>
              </a:ext>
            </a:extLst>
          </p:cNvPr>
          <p:cNvSpPr/>
          <p:nvPr/>
        </p:nvSpPr>
        <p:spPr bwMode="auto">
          <a:xfrm>
            <a:off x="0" y="5988424"/>
            <a:ext cx="12192000" cy="8695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DEA553-4C73-499D-A3C0-97A96502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304800"/>
            <a:ext cx="11785600" cy="883232"/>
          </a:xfrm>
        </p:spPr>
        <p:txBody>
          <a:bodyPr/>
          <a:lstStyle/>
          <a:p>
            <a:r>
              <a:rPr lang="de-DE" sz="2800" dirty="0" err="1" smtClean="0"/>
              <a:t>Coalition</a:t>
            </a:r>
            <a:r>
              <a:rPr lang="de-DE" sz="2800" dirty="0" smtClean="0"/>
              <a:t> on Publishing Data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Earth </a:t>
            </a:r>
            <a:r>
              <a:rPr lang="de-DE" sz="2800" dirty="0" err="1" smtClean="0"/>
              <a:t>and</a:t>
            </a:r>
            <a:r>
              <a:rPr lang="de-DE" sz="2800" dirty="0" smtClean="0"/>
              <a:t> Space </a:t>
            </a:r>
            <a:r>
              <a:rPr lang="de-DE" sz="2800" dirty="0" err="1" smtClean="0"/>
              <a:t>Sciences</a:t>
            </a:r>
            <a:endParaRPr lang="de-DE" sz="2800" dirty="0"/>
          </a:p>
        </p:txBody>
      </p:sp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3D481770-E09D-44FC-84F4-33A566DE19E9}"/>
              </a:ext>
            </a:extLst>
          </p:cNvPr>
          <p:cNvGrpSpPr/>
          <p:nvPr/>
        </p:nvGrpSpPr>
        <p:grpSpPr>
          <a:xfrm>
            <a:off x="500745" y="2102312"/>
            <a:ext cx="11190511" cy="4538518"/>
            <a:chOff x="500745" y="2399492"/>
            <a:chExt cx="11190511" cy="4538518"/>
          </a:xfrm>
        </p:grpSpPr>
        <p:sp>
          <p:nvSpPr>
            <p:cNvPr id="4" name="Rechteck 3">
              <a:extLst>
                <a:ext uri="{FF2B5EF4-FFF2-40B4-BE49-F238E27FC236}">
                  <a16:creationId xmlns="" xmlns:a16="http://schemas.microsoft.com/office/drawing/2014/main" id="{C14B409F-777B-4070-BE28-F2CBE10963EF}"/>
                </a:ext>
              </a:extLst>
            </p:cNvPr>
            <p:cNvSpPr/>
            <p:nvPr/>
          </p:nvSpPr>
          <p:spPr>
            <a:xfrm>
              <a:off x="3414486" y="6568678"/>
              <a:ext cx="52469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http://www.copdess.org/statement-of-commitment/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="" xmlns:a16="http://schemas.microsoft.com/office/drawing/2014/main" id="{F55D6538-B9B8-4944-AC14-352BE5084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10" t="2281" r="4273" b="5927"/>
            <a:stretch/>
          </p:blipFill>
          <p:spPr>
            <a:xfrm>
              <a:off x="500745" y="2399492"/>
              <a:ext cx="5351056" cy="4023720"/>
            </a:xfrm>
            <a:prstGeom prst="rect">
              <a:avLst/>
            </a:prstGeom>
            <a:gradFill flip="none" rotWithShape="1">
              <a:gsLst>
                <a:gs pos="0">
                  <a:srgbClr val="FFF7E1"/>
                </a:gs>
                <a:gs pos="10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headEnd type="none" w="med" len="med"/>
              <a:tailEnd type="none" w="med" len="med"/>
            </a:ln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Gefaltete Ecke 21">
              <a:extLst>
                <a:ext uri="{FF2B5EF4-FFF2-40B4-BE49-F238E27FC236}">
                  <a16:creationId xmlns="" xmlns:a16="http://schemas.microsoft.com/office/drawing/2014/main" id="{51C9AA68-1FBB-4C73-913A-479BC8A4880D}"/>
                </a:ext>
              </a:extLst>
            </p:cNvPr>
            <p:cNvSpPr/>
            <p:nvPr/>
          </p:nvSpPr>
          <p:spPr bwMode="auto">
            <a:xfrm>
              <a:off x="6149346" y="2399492"/>
              <a:ext cx="5541910" cy="4023719"/>
            </a:xfrm>
            <a:prstGeom prst="foldedCorner">
              <a:avLst>
                <a:gd name="adj" fmla="val 11226"/>
              </a:avLst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25200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449263" eaLnBrk="0" fontAlgn="base" hangingPunct="0">
                <a:spcAft>
                  <a:spcPts val="600"/>
                </a:spcAft>
                <a:buClr>
                  <a:srgbClr val="000000"/>
                </a:buClr>
                <a:buSzPct val="100000"/>
              </a:pPr>
              <a:r>
                <a:rPr lang="en-US" sz="1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STATEMENT OF COMMITMENT</a:t>
              </a:r>
            </a:p>
            <a:p>
              <a:pPr defTabSz="449263" eaLnBrk="0" fontAlgn="base" hangingPunct="0">
                <a:spcAft>
                  <a:spcPts val="600"/>
                </a:spcAft>
                <a:buClr>
                  <a:srgbClr val="000000"/>
                </a:buClr>
                <a:buSzPct val="100000"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(January 2015)</a:t>
              </a:r>
            </a:p>
            <a:p>
              <a:pPr marL="174625" indent="-174625" defTabSz="449263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should be stored in appropriate domain repositories.</a:t>
              </a:r>
            </a:p>
            <a:p>
              <a:pPr marL="174625" indent="-174625" defTabSz="449263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citations of data sets should be included within reference lists.</a:t>
              </a:r>
            </a:p>
            <a:p>
              <a:pPr marL="174625" indent="-174625" defTabSz="449263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include in research papers concise data availability statements.</a:t>
              </a:r>
            </a:p>
            <a:p>
              <a:pPr marL="174625" indent="-174625" defTabSz="449263">
                <a:spcAft>
                  <a:spcPts val="6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links to data sets in publications and corresponding links to journals in data facilities 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0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agreements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publishers</a:t>
            </a:r>
            <a:r>
              <a:rPr lang="de-DE" dirty="0" smtClean="0"/>
              <a:t>, </a:t>
            </a:r>
            <a:r>
              <a:rPr lang="de-DE" dirty="0" err="1" smtClean="0"/>
              <a:t>repositories</a:t>
            </a:r>
            <a:r>
              <a:rPr lang="de-DE" dirty="0" smtClean="0"/>
              <a:t>,  </a:t>
            </a:r>
            <a:r>
              <a:rPr lang="de-DE" dirty="0" err="1" smtClean="0"/>
              <a:t>funders</a:t>
            </a:r>
            <a:r>
              <a:rPr lang="de-DE" dirty="0" smtClean="0"/>
              <a:t>, 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9737" y="1684451"/>
            <a:ext cx="4419600" cy="4038600"/>
          </a:xfrm>
        </p:spPr>
        <p:txBody>
          <a:bodyPr/>
          <a:lstStyle/>
          <a:p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articles</a:t>
            </a:r>
            <a:endParaRPr lang="de-D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Citation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lists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allowed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endParaRPr lang="de-D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Recommendation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repositories</a:t>
            </a:r>
            <a:endParaRPr lang="de-DE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supplements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anymore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publication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via </a:t>
            </a:r>
            <a:r>
              <a:rPr lang="de-DE" sz="2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repositories</a:t>
            </a:r>
            <a:r>
              <a:rPr lang="de-DE" sz="2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de-DE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6828"/>
          <a:stretch/>
        </p:blipFill>
        <p:spPr>
          <a:xfrm>
            <a:off x="203200" y="1811205"/>
            <a:ext cx="7446537" cy="21797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31" y="4258946"/>
            <a:ext cx="5329523" cy="139650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79" y="4278161"/>
            <a:ext cx="2523565" cy="25033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6774176" y="3576056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2012 </a:t>
            </a:r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4725533" y="5665059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3688" y="304800"/>
            <a:ext cx="4785111" cy="1219200"/>
          </a:xfrm>
        </p:spPr>
        <p:txBody>
          <a:bodyPr/>
          <a:lstStyle/>
          <a:p>
            <a:pPr algn="r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cite</a:t>
            </a:r>
            <a:r>
              <a:rPr lang="de-DE" dirty="0" smtClean="0"/>
              <a:t> a Data DOI?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65833" y="3489052"/>
            <a:ext cx="7394863" cy="922918"/>
            <a:chOff x="-2099057" y="3314635"/>
            <a:chExt cx="7394863" cy="922918"/>
          </a:xfrm>
        </p:grpSpPr>
        <p:grpSp>
          <p:nvGrpSpPr>
            <p:cNvPr id="5" name="Gruppieren 4"/>
            <p:cNvGrpSpPr/>
            <p:nvPr/>
          </p:nvGrpSpPr>
          <p:grpSpPr>
            <a:xfrm>
              <a:off x="-2099057" y="3314635"/>
              <a:ext cx="7394863" cy="873068"/>
              <a:chOff x="-2099057" y="3314635"/>
              <a:chExt cx="7394863" cy="873068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 rotWithShape="1">
              <a:blip r:embed="rId3"/>
              <a:srcRect t="66991" b="4440"/>
              <a:stretch/>
            </p:blipFill>
            <p:spPr>
              <a:xfrm>
                <a:off x="74960" y="3314711"/>
                <a:ext cx="5220846" cy="872992"/>
              </a:xfrm>
              <a:prstGeom prst="rect">
                <a:avLst/>
              </a:prstGeom>
              <a:effectLst>
                <a:outerShdw blurRad="228600" dist="127001" dir="2700000" algn="tl" rotWithShape="0">
                  <a:srgbClr val="808080">
                    <a:alpha val="73000"/>
                  </a:srgbClr>
                </a:outerShdw>
              </a:effectLst>
            </p:spPr>
          </p:pic>
          <p:sp>
            <p:nvSpPr>
              <p:cNvPr id="8" name="Rechteck 7"/>
              <p:cNvSpPr/>
              <p:nvPr/>
            </p:nvSpPr>
            <p:spPr>
              <a:xfrm>
                <a:off x="-2099057" y="3314635"/>
                <a:ext cx="20539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1. Citation in the text</a:t>
                </a:r>
                <a:endParaRPr lang="de-DE" sz="2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" name="Ellipse 5"/>
            <p:cNvSpPr/>
            <p:nvPr/>
          </p:nvSpPr>
          <p:spPr bwMode="auto">
            <a:xfrm>
              <a:off x="818145" y="3708008"/>
              <a:ext cx="2242868" cy="52954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19692"/>
          <a:stretch/>
        </p:blipFill>
        <p:spPr>
          <a:xfrm>
            <a:off x="84423" y="389024"/>
            <a:ext cx="7629435" cy="2931812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grpSp>
        <p:nvGrpSpPr>
          <p:cNvPr id="11" name="Gruppieren 10"/>
          <p:cNvGrpSpPr/>
          <p:nvPr/>
        </p:nvGrpSpPr>
        <p:grpSpPr>
          <a:xfrm>
            <a:off x="-75027" y="4286954"/>
            <a:ext cx="9902434" cy="2533095"/>
            <a:chOff x="0" y="4221651"/>
            <a:chExt cx="9902434" cy="253309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52400" y="4221651"/>
              <a:ext cx="9750034" cy="2533095"/>
              <a:chOff x="152400" y="4221651"/>
              <a:chExt cx="9750034" cy="2533095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400" y="4221651"/>
                <a:ext cx="1226220" cy="350349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207086" y="4569438"/>
                <a:ext cx="9695348" cy="2185308"/>
                <a:chOff x="207086" y="4569438"/>
                <a:chExt cx="9695348" cy="2185308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7086" y="4569438"/>
                  <a:ext cx="5817227" cy="2185308"/>
                </a:xfrm>
                <a:prstGeom prst="rect">
                  <a:avLst/>
                </a:prstGeom>
                <a:effectLst>
                  <a:outerShdw blurRad="228600" dist="127001" dir="2700000" algn="tl" rotWithShape="0">
                    <a:srgbClr val="808080">
                      <a:alpha val="73000"/>
                    </a:srgbClr>
                  </a:outerShdw>
                </a:effectLst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7544807" y="5651657"/>
                  <a:ext cx="2357627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66700" indent="-266700"/>
                  <a:r>
                    <a:rPr lang="en-US" sz="2400" dirty="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2. Dataset-DOI in the References</a:t>
                  </a:r>
                  <a:endParaRPr lang="de-DE" sz="24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13" name="Ellipse 12"/>
            <p:cNvSpPr/>
            <p:nvPr/>
          </p:nvSpPr>
          <p:spPr bwMode="auto">
            <a:xfrm>
              <a:off x="0" y="5561031"/>
              <a:ext cx="6064370" cy="89144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5784409" y="1737743"/>
            <a:ext cx="7364291" cy="4467415"/>
            <a:chOff x="2952377" y="1622241"/>
            <a:chExt cx="6607768" cy="4252347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2952377" y="1622241"/>
              <a:ext cx="6607768" cy="4252347"/>
              <a:chOff x="3874908" y="1781257"/>
              <a:chExt cx="6607768" cy="4252347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7"/>
              <a:srcRect b="21016"/>
              <a:stretch/>
            </p:blipFill>
            <p:spPr>
              <a:xfrm>
                <a:off x="4851941" y="1781257"/>
                <a:ext cx="5630735" cy="3580710"/>
              </a:xfrm>
              <a:prstGeom prst="rect">
                <a:avLst/>
              </a:prstGeom>
              <a:effectLst>
                <a:outerShdw blurRad="228600" dist="127001" dir="2700000" algn="tl" rotWithShape="0">
                  <a:srgbClr val="808080">
                    <a:alpha val="73000"/>
                  </a:srgbClr>
                </a:outerShdw>
              </a:effectLst>
            </p:spPr>
          </p:pic>
          <p:cxnSp>
            <p:nvCxnSpPr>
              <p:cNvPr id="22" name="Verbinder: gekrümmt 16"/>
              <p:cNvCxnSpPr/>
              <p:nvPr/>
            </p:nvCxnSpPr>
            <p:spPr bwMode="auto">
              <a:xfrm flipV="1">
                <a:off x="3874908" y="4788567"/>
                <a:ext cx="3024471" cy="1245037"/>
              </a:xfrm>
              <a:prstGeom prst="curvedConnector3">
                <a:avLst>
                  <a:gd name="adj1" fmla="val 50000"/>
                </a:avLst>
              </a:prstGeom>
              <a:solidFill>
                <a:srgbClr val="00B8FF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" name="Rechteck 19"/>
            <p:cNvSpPr/>
            <p:nvPr/>
          </p:nvSpPr>
          <p:spPr>
            <a:xfrm>
              <a:off x="5385251" y="1778053"/>
              <a:ext cx="2956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indent="-266700"/>
              <a:r>
                <a:rPr lang="en-US" sz="2400" dirty="0">
                  <a:solidFill>
                    <a:srgbClr val="C00000"/>
                  </a:solidFill>
                  <a:latin typeface="Calibri" panose="020F0502020204030204" pitchFamily="34" charset="0"/>
                </a:rPr>
                <a:t>3. Data access via DOI</a:t>
              </a:r>
              <a:endParaRPr lang="de-DE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837062" y="2370510"/>
            <a:ext cx="2266797" cy="2262271"/>
            <a:chOff x="3097321" y="2222185"/>
            <a:chExt cx="2266797" cy="2262271"/>
          </a:xfrm>
        </p:grpSpPr>
        <p:cxnSp>
          <p:nvCxnSpPr>
            <p:cNvPr id="24" name="Verbinder: gekrümmt 8"/>
            <p:cNvCxnSpPr/>
            <p:nvPr/>
          </p:nvCxnSpPr>
          <p:spPr bwMode="auto">
            <a:xfrm rot="16200000" flipV="1">
              <a:off x="3604065" y="2724402"/>
              <a:ext cx="1779842" cy="1740265"/>
            </a:xfrm>
            <a:prstGeom prst="curvedConnector3">
              <a:avLst/>
            </a:prstGeom>
            <a:solidFill>
              <a:srgbClr val="00B8FF"/>
            </a:solidFill>
            <a:ln w="38100" cap="flat" cmpd="sng" algn="ctr">
              <a:solidFill>
                <a:srgbClr val="00589C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feld 24"/>
            <p:cNvSpPr txBox="1"/>
            <p:nvPr/>
          </p:nvSpPr>
          <p:spPr>
            <a:xfrm>
              <a:off x="3097321" y="2222185"/>
              <a:ext cx="2000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rgbClr val="0058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Link </a:t>
              </a:r>
              <a:r>
                <a:rPr lang="de-DE" sz="2400" b="1" dirty="0" err="1">
                  <a:solidFill>
                    <a:srgbClr val="0058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de-DE" sz="2400" b="1" dirty="0">
                  <a:solidFill>
                    <a:srgbClr val="0058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>
                  <a:solidFill>
                    <a:srgbClr val="0058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paper</a:t>
              </a:r>
              <a:r>
                <a:rPr lang="de-DE" sz="2400" b="1" dirty="0">
                  <a:solidFill>
                    <a:srgbClr val="00589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/>
          <p:cNvGrpSpPr/>
          <p:nvPr/>
        </p:nvGrpSpPr>
        <p:grpSpPr>
          <a:xfrm>
            <a:off x="669439" y="1771049"/>
            <a:ext cx="11187733" cy="4110781"/>
            <a:chOff x="688690" y="1934678"/>
            <a:chExt cx="11187733" cy="4110781"/>
          </a:xfrm>
        </p:grpSpPr>
        <p:pic>
          <p:nvPicPr>
            <p:cNvPr id="5" name="Inhaltsplatzhalter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13673" y="1934678"/>
              <a:ext cx="3019504" cy="92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hteck 40"/>
            <p:cNvSpPr/>
            <p:nvPr/>
          </p:nvSpPr>
          <p:spPr>
            <a:xfrm>
              <a:off x="5239453" y="3008474"/>
              <a:ext cx="663697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“interoperability </a:t>
              </a:r>
              <a:r>
                <a:rPr lang="en-GB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framework for exchanging information about the links between scholarly literature and </a:t>
              </a:r>
              <a:r>
                <a: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data”</a:t>
              </a:r>
              <a:endParaRPr lang="en-GB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7450" y="4547012"/>
              <a:ext cx="4260975" cy="1329170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2120879" y="5706905"/>
              <a:ext cx="260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de-D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Wouter Haak, </a:t>
              </a:r>
              <a:r>
                <a:rPr lang="de-DE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Elsevier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690" y="1934678"/>
              <a:ext cx="4038589" cy="3698382"/>
            </a:xfrm>
            <a:prstGeom prst="rect">
              <a:avLst/>
            </a:prstGeom>
          </p:spPr>
        </p:pic>
      </p:grpSp>
      <p:sp>
        <p:nvSpPr>
          <p:cNvPr id="39" name="Titel 38"/>
          <p:cNvSpPr>
            <a:spLocks noGrp="1"/>
          </p:cNvSpPr>
          <p:nvPr>
            <p:ph type="title"/>
          </p:nvPr>
        </p:nvSpPr>
        <p:spPr>
          <a:xfrm>
            <a:off x="214351" y="92926"/>
            <a:ext cx="11785600" cy="1219200"/>
          </a:xfrm>
        </p:spPr>
        <p:txBody>
          <a:bodyPr/>
          <a:lstStyle/>
          <a:p>
            <a:r>
              <a:rPr lang="de-DE" dirty="0" err="1" smtClean="0"/>
              <a:t>Scholix</a:t>
            </a:r>
            <a:r>
              <a:rPr lang="de-DE" dirty="0" smtClean="0"/>
              <a:t>: </a:t>
            </a:r>
            <a:r>
              <a:rPr lang="de-DE" dirty="0" err="1" smtClean="0"/>
              <a:t>linking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7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6088566" y="6120699"/>
            <a:ext cx="6103434" cy="702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" y="33455"/>
            <a:ext cx="11785600" cy="12192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(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Scholix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373" b="11715"/>
          <a:stretch/>
        </p:blipFill>
        <p:spPr>
          <a:xfrm>
            <a:off x="469198" y="1169234"/>
            <a:ext cx="5353824" cy="2589593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207568" y="3159388"/>
            <a:ext cx="3423424" cy="400110"/>
          </a:xfrm>
          <a:prstGeom prst="rect">
            <a:avLst/>
          </a:prstGeom>
          <a:solidFill>
            <a:srgbClr val="005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data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publication</a:t>
            </a:r>
            <a:r>
              <a:rPr lang="de-DE" sz="2000" dirty="0" smtClean="0">
                <a:solidFill>
                  <a:schemeClr val="bg1"/>
                </a:solidFill>
              </a:rPr>
              <a:t> in 2016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476495" y="3811088"/>
            <a:ext cx="6096112" cy="2051404"/>
            <a:chOff x="512495" y="3722268"/>
            <a:chExt cx="6096112" cy="205140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/>
            <a:srcRect l="2145" t="919" b="-1"/>
            <a:stretch/>
          </p:blipFill>
          <p:spPr>
            <a:xfrm>
              <a:off x="512495" y="3722268"/>
              <a:ext cx="3312835" cy="2051404"/>
            </a:xfrm>
            <a:prstGeom prst="rect">
              <a:avLst/>
            </a:prstGeom>
            <a:effectLst>
              <a:outerShdw blurRad="228600" dist="127001" dir="2700000" algn="tl" rotWithShape="0">
                <a:srgbClr val="808080">
                  <a:alpha val="73000"/>
                </a:srgbClr>
              </a:outerShdw>
            </a:effectLst>
          </p:spPr>
        </p:pic>
        <p:sp>
          <p:nvSpPr>
            <p:cNvPr id="8" name="Textfeld 7"/>
            <p:cNvSpPr txBox="1"/>
            <p:nvPr/>
          </p:nvSpPr>
          <p:spPr>
            <a:xfrm rot="20445368">
              <a:off x="4051175" y="4323763"/>
              <a:ext cx="2557432" cy="707886"/>
            </a:xfrm>
            <a:prstGeom prst="rect">
              <a:avLst/>
            </a:prstGeom>
            <a:solidFill>
              <a:srgbClr val="004D9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…</a:t>
              </a:r>
              <a:r>
                <a:rPr lang="de-DE" sz="2000" dirty="0" err="1">
                  <a:solidFill>
                    <a:schemeClr val="bg1"/>
                  </a:solidFill>
                </a:rPr>
                <a:t>supplement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to</a:t>
              </a:r>
              <a:r>
                <a:rPr lang="de-DE" sz="2000" dirty="0">
                  <a:solidFill>
                    <a:schemeClr val="bg1"/>
                  </a:solidFill>
                </a:rPr>
                <a:t> an </a:t>
              </a:r>
              <a:r>
                <a:rPr lang="de-DE" sz="2000" dirty="0" err="1">
                  <a:solidFill>
                    <a:schemeClr val="bg1"/>
                  </a:solidFill>
                </a:rPr>
                <a:t>article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from</a:t>
              </a:r>
              <a:r>
                <a:rPr lang="de-DE" sz="2000" dirty="0">
                  <a:solidFill>
                    <a:schemeClr val="bg1"/>
                  </a:solidFill>
                </a:rPr>
                <a:t> 2011</a:t>
              </a:r>
            </a:p>
          </p:txBody>
        </p:sp>
      </p:grpSp>
      <p:sp>
        <p:nvSpPr>
          <p:cNvPr id="10" name="Rechteck 9"/>
          <p:cNvSpPr/>
          <p:nvPr/>
        </p:nvSpPr>
        <p:spPr>
          <a:xfrm>
            <a:off x="1895875" y="6287296"/>
            <a:ext cx="8400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http</a:t>
            </a:r>
            <a:r>
              <a:rPr lang="en-GB" sz="1600" dirty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GB" sz="1600" dirty="0" smtClean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doi.org/10.5880/GFZ.4.1.2016.007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Paper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doi.org/10.1016/j.epsl.2010.12.002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647728" y="1153756"/>
            <a:ext cx="7699319" cy="3565941"/>
            <a:chOff x="3694777" y="1182030"/>
            <a:chExt cx="7699319" cy="356594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/>
            <a:srcRect t="5073" b="3876"/>
            <a:stretch/>
          </p:blipFill>
          <p:spPr>
            <a:xfrm>
              <a:off x="6619656" y="1182030"/>
              <a:ext cx="4774440" cy="3289610"/>
            </a:xfrm>
            <a:prstGeom prst="rect">
              <a:avLst/>
            </a:prstGeom>
            <a:effectLst>
              <a:outerShdw blurRad="228600" dist="127001" dir="2700000" algn="tl" rotWithShape="0">
                <a:srgbClr val="808080">
                  <a:alpha val="73000"/>
                </a:srgbClr>
              </a:outerShdw>
            </a:effectLst>
          </p:spPr>
        </p:pic>
        <p:cxnSp>
          <p:nvCxnSpPr>
            <p:cNvPr id="13" name="Gerade Verbindung mit Pfeil 12"/>
            <p:cNvCxnSpPr/>
            <p:nvPr/>
          </p:nvCxnSpPr>
          <p:spPr bwMode="auto">
            <a:xfrm flipV="1">
              <a:off x="3694777" y="3704865"/>
              <a:ext cx="3152072" cy="104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4D95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37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6088566" y="6120699"/>
            <a:ext cx="6103434" cy="702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200" y="33455"/>
            <a:ext cx="11785600" cy="1219200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(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Scholix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373" b="11715"/>
          <a:stretch/>
        </p:blipFill>
        <p:spPr>
          <a:xfrm>
            <a:off x="469198" y="1169234"/>
            <a:ext cx="5353824" cy="2589593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207568" y="3159388"/>
            <a:ext cx="3423424" cy="400110"/>
          </a:xfrm>
          <a:prstGeom prst="rect">
            <a:avLst/>
          </a:prstGeom>
          <a:solidFill>
            <a:srgbClr val="005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data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publication</a:t>
            </a:r>
            <a:r>
              <a:rPr lang="de-DE" sz="2000" dirty="0" smtClean="0">
                <a:solidFill>
                  <a:schemeClr val="bg1"/>
                </a:solidFill>
              </a:rPr>
              <a:t> in 2016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2145" t="919" b="-1"/>
          <a:stretch/>
        </p:blipFill>
        <p:spPr>
          <a:xfrm>
            <a:off x="477843" y="3912307"/>
            <a:ext cx="3312835" cy="2051404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1792642" y="6287296"/>
            <a:ext cx="8606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http</a:t>
            </a:r>
            <a:r>
              <a:rPr lang="en-GB" sz="1600" dirty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GB" sz="1600" dirty="0" smtClean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doi.org/10.5880/GFZ.4.1.2016.007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Paper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doi.org/10.1016/j.epsl.2010.12.002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t="5073" b="3876"/>
          <a:stretch/>
        </p:blipFill>
        <p:spPr>
          <a:xfrm>
            <a:off x="6572607" y="1169234"/>
            <a:ext cx="4774440" cy="3289610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grpSp>
        <p:nvGrpSpPr>
          <p:cNvPr id="17" name="Gruppieren 16"/>
          <p:cNvGrpSpPr/>
          <p:nvPr/>
        </p:nvGrpSpPr>
        <p:grpSpPr>
          <a:xfrm>
            <a:off x="5642143" y="2023223"/>
            <a:ext cx="5715545" cy="3921580"/>
            <a:chOff x="5642143" y="2023223"/>
            <a:chExt cx="5715545" cy="3921580"/>
          </a:xfrm>
        </p:grpSpPr>
        <p:sp>
          <p:nvSpPr>
            <p:cNvPr id="3" name="Rechteck 2"/>
            <p:cNvSpPr/>
            <p:nvPr/>
          </p:nvSpPr>
          <p:spPr>
            <a:xfrm>
              <a:off x="7320136" y="4744474"/>
              <a:ext cx="403755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400" dirty="0" err="1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de-DE" sz="2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possible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citation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dataset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paper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years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after </a:t>
              </a:r>
              <a:r>
                <a:rPr lang="de-DE" sz="24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publishing</a:t>
              </a:r>
              <a:r>
                <a:rPr lang="de-DE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Gerade Verbindung mit Pfeil 14"/>
            <p:cNvCxnSpPr/>
            <p:nvPr/>
          </p:nvCxnSpPr>
          <p:spPr bwMode="auto">
            <a:xfrm flipV="1">
              <a:off x="5642143" y="2216096"/>
              <a:ext cx="924471" cy="4366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feld 15"/>
            <p:cNvSpPr txBox="1"/>
            <p:nvPr/>
          </p:nvSpPr>
          <p:spPr>
            <a:xfrm rot="20421754">
              <a:off x="5937524" y="2023223"/>
              <a:ext cx="5085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GB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647728" y="3692069"/>
            <a:ext cx="3152072" cy="1816457"/>
            <a:chOff x="3647728" y="3692069"/>
            <a:chExt cx="3152072" cy="1816457"/>
          </a:xfrm>
        </p:grpSpPr>
        <p:cxnSp>
          <p:nvCxnSpPr>
            <p:cNvPr id="13" name="Gerade Verbindung mit Pfeil 12"/>
            <p:cNvCxnSpPr/>
            <p:nvPr/>
          </p:nvCxnSpPr>
          <p:spPr bwMode="auto">
            <a:xfrm flipV="1">
              <a:off x="3647728" y="3692069"/>
              <a:ext cx="3152072" cy="10431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hteck 17"/>
            <p:cNvSpPr/>
            <p:nvPr/>
          </p:nvSpPr>
          <p:spPr>
            <a:xfrm rot="20506353">
              <a:off x="3946916" y="4308197"/>
              <a:ext cx="264733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Link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paper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metadata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r>
                <a:rPr lang="de-DE" sz="2400" dirty="0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 smtClean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publication</a:t>
              </a:r>
              <a:endParaRPr lang="en-GB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7549385" y="3768359"/>
            <a:ext cx="3423424" cy="400110"/>
          </a:xfrm>
          <a:prstGeom prst="rect">
            <a:avLst/>
          </a:prstGeom>
          <a:solidFill>
            <a:srgbClr val="005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paper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published</a:t>
            </a:r>
            <a:r>
              <a:rPr lang="de-DE" sz="2000" dirty="0" smtClean="0">
                <a:solidFill>
                  <a:schemeClr val="bg1"/>
                </a:solidFill>
              </a:rPr>
              <a:t> in 2011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2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 bwMode="auto">
          <a:xfrm>
            <a:off x="6088567" y="6164998"/>
            <a:ext cx="6103434" cy="702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767" y="22248"/>
            <a:ext cx="11785600" cy="1219200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possibilities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cross-linking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papers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373" b="11715"/>
          <a:stretch/>
        </p:blipFill>
        <p:spPr>
          <a:xfrm>
            <a:off x="469198" y="1169234"/>
            <a:ext cx="5353824" cy="2589593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207568" y="3159388"/>
            <a:ext cx="3423424" cy="400110"/>
          </a:xfrm>
          <a:prstGeom prst="rect">
            <a:avLst/>
          </a:prstGeom>
          <a:solidFill>
            <a:srgbClr val="005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data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publication</a:t>
            </a:r>
            <a:r>
              <a:rPr lang="de-DE" sz="2000" dirty="0" smtClean="0">
                <a:solidFill>
                  <a:schemeClr val="bg1"/>
                </a:solidFill>
              </a:rPr>
              <a:t> in 2016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2145" t="919" b="-1"/>
          <a:stretch/>
        </p:blipFill>
        <p:spPr>
          <a:xfrm>
            <a:off x="477843" y="3912307"/>
            <a:ext cx="3312835" cy="2051404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grpSp>
        <p:nvGrpSpPr>
          <p:cNvPr id="9" name="Gruppieren 8"/>
          <p:cNvGrpSpPr/>
          <p:nvPr/>
        </p:nvGrpSpPr>
        <p:grpSpPr>
          <a:xfrm>
            <a:off x="6619656" y="4655442"/>
            <a:ext cx="4814184" cy="1929545"/>
            <a:chOff x="6619656" y="4655442"/>
            <a:chExt cx="4814184" cy="192954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/>
            <a:srcRect l="2569" t="6624" r="5207" b="3620"/>
            <a:stretch/>
          </p:blipFill>
          <p:spPr>
            <a:xfrm>
              <a:off x="6619656" y="4655442"/>
              <a:ext cx="4814184" cy="1929545"/>
            </a:xfrm>
            <a:prstGeom prst="rect">
              <a:avLst/>
            </a:prstGeom>
            <a:effectLst>
              <a:outerShdw blurRad="228600" dist="127001" dir="2700000" algn="tl" rotWithShape="0">
                <a:srgbClr val="808080">
                  <a:alpha val="73000"/>
                </a:srgbClr>
              </a:outerShdw>
            </a:effectLst>
          </p:spPr>
        </p:pic>
        <p:sp>
          <p:nvSpPr>
            <p:cNvPr id="4" name="Stern mit 7 Zacken 3"/>
            <p:cNvSpPr/>
            <p:nvPr/>
          </p:nvSpPr>
          <p:spPr bwMode="auto">
            <a:xfrm>
              <a:off x="9140284" y="4838316"/>
              <a:ext cx="1342302" cy="766775"/>
            </a:xfrm>
            <a:prstGeom prst="star7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96" charset="-128"/>
                </a:rPr>
                <a:t>new</a:t>
              </a:r>
              <a:endPara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</p:grpSp>
      <p:pic>
        <p:nvPicPr>
          <p:cNvPr id="15" name="Inhaltsplatzhalt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256">
            <a:off x="4115175" y="4242298"/>
            <a:ext cx="2327732" cy="709422"/>
          </a:xfrm>
        </p:spPr>
      </p:pic>
      <p:grpSp>
        <p:nvGrpSpPr>
          <p:cNvPr id="16" name="Gruppieren 15"/>
          <p:cNvGrpSpPr/>
          <p:nvPr/>
        </p:nvGrpSpPr>
        <p:grpSpPr>
          <a:xfrm>
            <a:off x="3594099" y="4735173"/>
            <a:ext cx="3308351" cy="1119394"/>
            <a:chOff x="3584773" y="4512555"/>
            <a:chExt cx="3317518" cy="1131966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3584773" y="4512555"/>
              <a:ext cx="3317518" cy="5516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67134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hteck 25"/>
            <p:cNvSpPr/>
            <p:nvPr/>
          </p:nvSpPr>
          <p:spPr>
            <a:xfrm rot="577451">
              <a:off x="3876636" y="4804191"/>
              <a:ext cx="2647334" cy="84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400" b="1" dirty="0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Link </a:t>
              </a:r>
              <a:r>
                <a:rPr lang="de-DE" sz="2400" b="1" dirty="0" err="1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lang="de-DE" sz="2400" b="1" dirty="0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  <a:r>
                <a:rPr lang="de-DE" sz="2400" b="1" dirty="0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on </a:t>
              </a:r>
              <a:r>
                <a:rPr lang="de-DE" sz="2400" b="1" dirty="0" err="1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2400" b="1" dirty="0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paper</a:t>
              </a:r>
              <a:r>
                <a:rPr lang="de-DE" sz="2400" b="1" dirty="0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landing</a:t>
              </a:r>
              <a:r>
                <a:rPr lang="de-DE" sz="2400" b="1" dirty="0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 smtClean="0">
                  <a:solidFill>
                    <a:srgbClr val="F671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  <a:endParaRPr lang="en-GB" sz="2400" b="1" dirty="0">
                <a:solidFill>
                  <a:srgbClr val="F67134"/>
                </a:solidFill>
              </a:endParaRPr>
            </a:p>
          </p:txBody>
        </p:sp>
      </p:grp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7"/>
          <a:srcRect t="5073" b="3876"/>
          <a:stretch/>
        </p:blipFill>
        <p:spPr>
          <a:xfrm>
            <a:off x="6572607" y="1169234"/>
            <a:ext cx="4774440" cy="3289610"/>
          </a:xfrm>
          <a:prstGeom prst="rect">
            <a:avLst/>
          </a:prstGeom>
          <a:effectLst>
            <a:outerShdw blurRad="228600" dist="127001" dir="2700000" algn="tl" rotWithShape="0">
              <a:srgbClr val="808080">
                <a:alpha val="73000"/>
              </a:srgbClr>
            </a:outerShdw>
          </a:effectLst>
        </p:spPr>
      </p:pic>
      <p:sp>
        <p:nvSpPr>
          <p:cNvPr id="21" name="Textfeld 20"/>
          <p:cNvSpPr txBox="1"/>
          <p:nvPr/>
        </p:nvSpPr>
        <p:spPr>
          <a:xfrm>
            <a:off x="7549385" y="3768359"/>
            <a:ext cx="3423424" cy="400110"/>
          </a:xfrm>
          <a:prstGeom prst="rect">
            <a:avLst/>
          </a:prstGeom>
          <a:solidFill>
            <a:srgbClr val="0058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chemeClr val="bg1"/>
                </a:solidFill>
              </a:rPr>
              <a:t>paper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published</a:t>
            </a:r>
            <a:r>
              <a:rPr lang="de-DE" sz="2000" dirty="0" smtClean="0">
                <a:solidFill>
                  <a:schemeClr val="bg1"/>
                </a:solidFill>
              </a:rPr>
              <a:t> in 2011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607505" y="6263357"/>
            <a:ext cx="4052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http</a:t>
            </a:r>
            <a:r>
              <a:rPr lang="en-GB" sz="1400" dirty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GB" sz="1400" dirty="0" smtClean="0">
                <a:solidFill>
                  <a:srgbClr val="004D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doi.org/10.5880/GFZ.4.1.2016.007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Paper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doi.org/10.1016/j.epsl.2010.12.002</a:t>
            </a:r>
          </a:p>
        </p:txBody>
      </p:sp>
    </p:spTree>
    <p:extLst>
      <p:ext uri="{BB962C8B-B14F-4D97-AF65-F5344CB8AC3E}">
        <p14:creationId xmlns:p14="http://schemas.microsoft.com/office/powerpoint/2010/main" val="36259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1180</Words>
  <Application>Microsoft Office PowerPoint</Application>
  <PresentationFormat>Breitbild</PresentationFormat>
  <Paragraphs>98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 Unicode MS</vt:lpstr>
      <vt:lpstr>ＭＳ Ｐゴシック</vt:lpstr>
      <vt:lpstr>Arial</vt:lpstr>
      <vt:lpstr>Calibri</vt:lpstr>
      <vt:lpstr>Times New Roman</vt:lpstr>
      <vt:lpstr>Verdana</vt:lpstr>
      <vt:lpstr>Wingdings</vt:lpstr>
      <vt:lpstr>GFZ_Praesentation_DE</vt:lpstr>
      <vt:lpstr>DOIs and INTERMAGNET</vt:lpstr>
      <vt:lpstr>What is a DOI?</vt:lpstr>
      <vt:lpstr>Coalition on Publishing Data in the Earth and Space Sciences</vt:lpstr>
      <vt:lpstr>Recent agreements between publishers, repositories,  funders, …</vt:lpstr>
      <vt:lpstr>How to cite a Data DOI?</vt:lpstr>
      <vt:lpstr>Scholix: linking data with papers</vt:lpstr>
      <vt:lpstr>The classical approach (before Scholix)</vt:lpstr>
      <vt:lpstr>The classical approach (before Scholix)</vt:lpstr>
      <vt:lpstr>New possibilities for cross-linking data and papers</vt:lpstr>
      <vt:lpstr>„Status Quo“ as of today</vt:lpstr>
      <vt:lpstr>DOIs for definitive data – metadata comparison</vt:lpstr>
      <vt:lpstr>Future plans for INTERMAGNET definitive data-DOIs</vt:lpstr>
      <vt:lpstr>More magnetic data products with DOI (incomplete)</vt:lpstr>
      <vt:lpstr>How to make magnetic data products visible?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rhanna</dc:creator>
  <cp:lastModifiedBy>Kirsten Elger</cp:lastModifiedBy>
  <cp:revision>277</cp:revision>
  <dcterms:created xsi:type="dcterms:W3CDTF">2011-11-07T09:52:11Z</dcterms:created>
  <dcterms:modified xsi:type="dcterms:W3CDTF">2019-07-20T18:16:17Z</dcterms:modified>
</cp:coreProperties>
</file>